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9" r:id="rId6"/>
    <p:sldId id="263" r:id="rId7"/>
    <p:sldId id="265" r:id="rId8"/>
    <p:sldId id="267" r:id="rId9"/>
    <p:sldId id="266" r:id="rId10"/>
    <p:sldId id="264"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lpataru Roy" initials="KR" lastIdx="1" clrIdx="0">
    <p:extLst>
      <p:ext uri="{19B8F6BF-5375-455C-9EA6-DF929625EA0E}">
        <p15:presenceInfo xmlns:p15="http://schemas.microsoft.com/office/powerpoint/2012/main" userId="S-1-5-21-2634362409-4183477247-2866860981-670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29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1D0949-2179-4D96-92CC-E6694186B98C}" v="1" dt="2023-06-26T05:34:00.5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1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pta, Shalvi" userId="S::shalvi.gupta@capgemini.com::fcbc7517-72a6-47c4-994c-b3a6ac65b830" providerId="AD" clId="Web-{FFD154FC-6F33-4DF7-BB84-C05AE0581A16}"/>
    <pc:docChg chg="addSld">
      <pc:chgData name="Gupta, Shalvi" userId="S::shalvi.gupta@capgemini.com::fcbc7517-72a6-47c4-994c-b3a6ac65b830" providerId="AD" clId="Web-{FFD154FC-6F33-4DF7-BB84-C05AE0581A16}" dt="2023-02-07T07:19:15.340" v="0"/>
      <pc:docMkLst>
        <pc:docMk/>
      </pc:docMkLst>
      <pc:sldChg chg="new">
        <pc:chgData name="Gupta, Shalvi" userId="S::shalvi.gupta@capgemini.com::fcbc7517-72a6-47c4-994c-b3a6ac65b830" providerId="AD" clId="Web-{FFD154FC-6F33-4DF7-BB84-C05AE0581A16}" dt="2023-02-07T07:19:15.340" v="0"/>
        <pc:sldMkLst>
          <pc:docMk/>
          <pc:sldMk cId="4152504725" sldId="269"/>
        </pc:sldMkLst>
      </pc:sldChg>
    </pc:docChg>
  </pc:docChgLst>
  <pc:docChgLst>
    <pc:chgData name="Anawade, Nikita" userId="S::nikita.anawade@capgemini.com::b033356f-101c-444e-9767-d745e00cc290" providerId="AD" clId="Web-{8EDF06A0-88EF-FF21-9390-9BF8D82778CD}"/>
    <pc:docChg chg="delSld">
      <pc:chgData name="Anawade, Nikita" userId="S::nikita.anawade@capgemini.com::b033356f-101c-444e-9767-d745e00cc290" providerId="AD" clId="Web-{8EDF06A0-88EF-FF21-9390-9BF8D82778CD}" dt="2022-10-31T11:39:03.031" v="0"/>
      <pc:docMkLst>
        <pc:docMk/>
      </pc:docMkLst>
      <pc:sldChg chg="del">
        <pc:chgData name="Anawade, Nikita" userId="S::nikita.anawade@capgemini.com::b033356f-101c-444e-9767-d745e00cc290" providerId="AD" clId="Web-{8EDF06A0-88EF-FF21-9390-9BF8D82778CD}" dt="2022-10-31T11:39:03.031" v="0"/>
        <pc:sldMkLst>
          <pc:docMk/>
          <pc:sldMk cId="4271360287" sldId="260"/>
        </pc:sldMkLst>
      </pc:sldChg>
    </pc:docChg>
  </pc:docChgLst>
  <pc:docChgLst>
    <pc:chgData name="Gupta, Shalvi" userId="S::shalvi.gupta@capgemini.com::fcbc7517-72a6-47c4-994c-b3a6ac65b830" providerId="AD" clId="Web-{D1085DFA-D8B9-478B-AB5D-69ED217A2E10}"/>
    <pc:docChg chg="delSld">
      <pc:chgData name="Gupta, Shalvi" userId="S::shalvi.gupta@capgemini.com::fcbc7517-72a6-47c4-994c-b3a6ac65b830" providerId="AD" clId="Web-{D1085DFA-D8B9-478B-AB5D-69ED217A2E10}" dt="2023-03-05T09:06:26.611" v="0"/>
      <pc:docMkLst>
        <pc:docMk/>
      </pc:docMkLst>
      <pc:sldChg chg="del">
        <pc:chgData name="Gupta, Shalvi" userId="S::shalvi.gupta@capgemini.com::fcbc7517-72a6-47c4-994c-b3a6ac65b830" providerId="AD" clId="Web-{D1085DFA-D8B9-478B-AB5D-69ED217A2E10}" dt="2023-03-05T09:06:26.611" v="0"/>
        <pc:sldMkLst>
          <pc:docMk/>
          <pc:sldMk cId="4152504725" sldId="269"/>
        </pc:sldMkLst>
      </pc:sldChg>
    </pc:docChg>
  </pc:docChgLst>
  <pc:docChgLst>
    <pc:chgData name="Varababu, Islavath" userId="S::islavath.varababu@capgemini.com::512c94fa-366d-40dc-83d6-84bbb76d7da9" providerId="AD" clId="Web-{6BAA0CEB-2B00-409D-88DD-823ECB61B6FA}"/>
    <pc:docChg chg="modSld">
      <pc:chgData name="Varababu, Islavath" userId="S::islavath.varababu@capgemini.com::512c94fa-366d-40dc-83d6-84bbb76d7da9" providerId="AD" clId="Web-{6BAA0CEB-2B00-409D-88DD-823ECB61B6FA}" dt="2022-11-24T07:04:27.806" v="1" actId="14100"/>
      <pc:docMkLst>
        <pc:docMk/>
      </pc:docMkLst>
      <pc:sldChg chg="modSp">
        <pc:chgData name="Varababu, Islavath" userId="S::islavath.varababu@capgemini.com::512c94fa-366d-40dc-83d6-84bbb76d7da9" providerId="AD" clId="Web-{6BAA0CEB-2B00-409D-88DD-823ECB61B6FA}" dt="2022-11-24T07:04:27.806" v="1" actId="14100"/>
        <pc:sldMkLst>
          <pc:docMk/>
          <pc:sldMk cId="313814546" sldId="266"/>
        </pc:sldMkLst>
        <pc:spChg chg="mod">
          <ac:chgData name="Varababu, Islavath" userId="S::islavath.varababu@capgemini.com::512c94fa-366d-40dc-83d6-84bbb76d7da9" providerId="AD" clId="Web-{6BAA0CEB-2B00-409D-88DD-823ECB61B6FA}" dt="2022-11-24T07:04:27.806" v="1" actId="14100"/>
          <ac:spMkLst>
            <pc:docMk/>
            <pc:sldMk cId="313814546" sldId="266"/>
            <ac:spMk id="10" creationId="{3CE13C99-7F34-4663-8997-4077F09FCE02}"/>
          </ac:spMkLst>
        </pc:spChg>
        <pc:spChg chg="mod">
          <ac:chgData name="Varababu, Islavath" userId="S::islavath.varababu@capgemini.com::512c94fa-366d-40dc-83d6-84bbb76d7da9" providerId="AD" clId="Web-{6BAA0CEB-2B00-409D-88DD-823ECB61B6FA}" dt="2022-11-24T07:04:23.259" v="0" actId="14100"/>
          <ac:spMkLst>
            <pc:docMk/>
            <pc:sldMk cId="313814546" sldId="266"/>
            <ac:spMk id="59" creationId="{CB672D53-7F21-4132-9BD9-2E8E71BA50BF}"/>
          </ac:spMkLst>
        </pc:spChg>
      </pc:sldChg>
    </pc:docChg>
  </pc:docChgLst>
  <pc:docChgLst>
    <pc:chgData name="Kondeti, Lakshmi Sravani" userId="4ccba169-011a-43f4-b031-672f877dc815" providerId="ADAL" clId="{1D1D0949-2179-4D96-92CC-E6694186B98C}"/>
    <pc:docChg chg="custSel addSld modSld">
      <pc:chgData name="Kondeti, Lakshmi Sravani" userId="4ccba169-011a-43f4-b031-672f877dc815" providerId="ADAL" clId="{1D1D0949-2179-4D96-92CC-E6694186B98C}" dt="2023-06-26T05:34:06.238" v="4" actId="26606"/>
      <pc:docMkLst>
        <pc:docMk/>
      </pc:docMkLst>
      <pc:sldChg chg="addSp delSp modSp new mod setBg">
        <pc:chgData name="Kondeti, Lakshmi Sravani" userId="4ccba169-011a-43f4-b031-672f877dc815" providerId="ADAL" clId="{1D1D0949-2179-4D96-92CC-E6694186B98C}" dt="2023-06-26T05:34:06.238" v="4" actId="26606"/>
        <pc:sldMkLst>
          <pc:docMk/>
          <pc:sldMk cId="1009902855" sldId="269"/>
        </pc:sldMkLst>
        <pc:spChg chg="del">
          <ac:chgData name="Kondeti, Lakshmi Sravani" userId="4ccba169-011a-43f4-b031-672f877dc815" providerId="ADAL" clId="{1D1D0949-2179-4D96-92CC-E6694186B98C}" dt="2023-06-26T05:34:06.238" v="4" actId="26606"/>
          <ac:spMkLst>
            <pc:docMk/>
            <pc:sldMk cId="1009902855" sldId="269"/>
            <ac:spMk id="2" creationId="{CC5D1FFC-76DB-230A-32BF-A3FF74FC35BE}"/>
          </ac:spMkLst>
        </pc:spChg>
        <pc:spChg chg="del">
          <ac:chgData name="Kondeti, Lakshmi Sravani" userId="4ccba169-011a-43f4-b031-672f877dc815" providerId="ADAL" clId="{1D1D0949-2179-4D96-92CC-E6694186B98C}" dt="2023-06-26T05:34:00.591" v="1"/>
          <ac:spMkLst>
            <pc:docMk/>
            <pc:sldMk cId="1009902855" sldId="269"/>
            <ac:spMk id="3" creationId="{1F502733-9725-C76D-F968-F4299EC9CC4F}"/>
          </ac:spMkLst>
        </pc:spChg>
        <pc:spChg chg="add">
          <ac:chgData name="Kondeti, Lakshmi Sravani" userId="4ccba169-011a-43f4-b031-672f877dc815" providerId="ADAL" clId="{1D1D0949-2179-4D96-92CC-E6694186B98C}" dt="2023-06-26T05:34:06.238" v="4" actId="26606"/>
          <ac:spMkLst>
            <pc:docMk/>
            <pc:sldMk cId="1009902855" sldId="269"/>
            <ac:spMk id="10" creationId="{42A4FC2C-047E-45A5-965D-8E1E3BF09BC6}"/>
          </ac:spMkLst>
        </pc:spChg>
        <pc:picChg chg="add mod">
          <ac:chgData name="Kondeti, Lakshmi Sravani" userId="4ccba169-011a-43f4-b031-672f877dc815" providerId="ADAL" clId="{1D1D0949-2179-4D96-92CC-E6694186B98C}" dt="2023-06-26T05:34:06.238" v="4" actId="26606"/>
          <ac:picMkLst>
            <pc:docMk/>
            <pc:sldMk cId="1009902855" sldId="269"/>
            <ac:picMk id="5" creationId="{1725BCF3-FAE8-3CBC-79AB-AC7CD81C85B9}"/>
          </ac:picMkLst>
        </pc:picChg>
      </pc:sldChg>
    </pc:docChg>
  </pc:docChgLst>
  <pc:docChgLst>
    <pc:chgData name="Kondeti, Lakshmi Sravani" userId="4ccba169-011a-43f4-b031-672f877dc815" providerId="ADAL" clId="{A92B9FE8-A103-4FC5-9346-19DCD2B182B9}"/>
    <pc:docChg chg="modSld">
      <pc:chgData name="Kondeti, Lakshmi Sravani" userId="4ccba169-011a-43f4-b031-672f877dc815" providerId="ADAL" clId="{A92B9FE8-A103-4FC5-9346-19DCD2B182B9}" dt="2023-05-22T09:15:08.270" v="48" actId="14100"/>
      <pc:docMkLst>
        <pc:docMk/>
      </pc:docMkLst>
      <pc:sldChg chg="addSp delSp modSp mod">
        <pc:chgData name="Kondeti, Lakshmi Sravani" userId="4ccba169-011a-43f4-b031-672f877dc815" providerId="ADAL" clId="{A92B9FE8-A103-4FC5-9346-19DCD2B182B9}" dt="2023-05-14T13:24:01.803" v="43"/>
        <pc:sldMkLst>
          <pc:docMk/>
          <pc:sldMk cId="3326218620" sldId="256"/>
        </pc:sldMkLst>
        <pc:spChg chg="add del mod">
          <ac:chgData name="Kondeti, Lakshmi Sravani" userId="4ccba169-011a-43f4-b031-672f877dc815" providerId="ADAL" clId="{A92B9FE8-A103-4FC5-9346-19DCD2B182B9}" dt="2023-05-14T13:24:01.803" v="43"/>
          <ac:spMkLst>
            <pc:docMk/>
            <pc:sldMk cId="3326218620" sldId="256"/>
            <ac:spMk id="3" creationId="{60FEC188-FF62-E27D-3EB3-037D3A65092D}"/>
          </ac:spMkLst>
        </pc:spChg>
        <pc:spChg chg="mod">
          <ac:chgData name="Kondeti, Lakshmi Sravani" userId="4ccba169-011a-43f4-b031-672f877dc815" providerId="ADAL" clId="{A92B9FE8-A103-4FC5-9346-19DCD2B182B9}" dt="2023-04-27T05:22:18.696" v="3" actId="1076"/>
          <ac:spMkLst>
            <pc:docMk/>
            <pc:sldMk cId="3326218620" sldId="256"/>
            <ac:spMk id="5" creationId="{8C1AB9DF-25B4-42BC-83A6-DE560C00F2ED}"/>
          </ac:spMkLst>
        </pc:spChg>
        <pc:picChg chg="mod">
          <ac:chgData name="Kondeti, Lakshmi Sravani" userId="4ccba169-011a-43f4-b031-672f877dc815" providerId="ADAL" clId="{A92B9FE8-A103-4FC5-9346-19DCD2B182B9}" dt="2023-05-12T17:13:01.299" v="39" actId="1076"/>
          <ac:picMkLst>
            <pc:docMk/>
            <pc:sldMk cId="3326218620" sldId="256"/>
            <ac:picMk id="14" creationId="{AD08DC3D-502A-4429-9054-99ADD89A3F00}"/>
          </ac:picMkLst>
        </pc:picChg>
        <pc:picChg chg="mod">
          <ac:chgData name="Kondeti, Lakshmi Sravani" userId="4ccba169-011a-43f4-b031-672f877dc815" providerId="ADAL" clId="{A92B9FE8-A103-4FC5-9346-19DCD2B182B9}" dt="2023-05-02T09:10:57.794" v="28" actId="1076"/>
          <ac:picMkLst>
            <pc:docMk/>
            <pc:sldMk cId="3326218620" sldId="256"/>
            <ac:picMk id="16" creationId="{47E45D9C-28A0-44DF-9B6B-DC9ACA4E6D71}"/>
          </ac:picMkLst>
        </pc:picChg>
      </pc:sldChg>
      <pc:sldChg chg="modSp mod">
        <pc:chgData name="Kondeti, Lakshmi Sravani" userId="4ccba169-011a-43f4-b031-672f877dc815" providerId="ADAL" clId="{A92B9FE8-A103-4FC5-9346-19DCD2B182B9}" dt="2023-05-22T09:15:08.270" v="48" actId="14100"/>
        <pc:sldMkLst>
          <pc:docMk/>
          <pc:sldMk cId="3795850443" sldId="263"/>
        </pc:sldMkLst>
        <pc:spChg chg="mod">
          <ac:chgData name="Kondeti, Lakshmi Sravani" userId="4ccba169-011a-43f4-b031-672f877dc815" providerId="ADAL" clId="{A92B9FE8-A103-4FC5-9346-19DCD2B182B9}" dt="2023-05-22T09:14:49.113" v="46" actId="1076"/>
          <ac:spMkLst>
            <pc:docMk/>
            <pc:sldMk cId="3795850443" sldId="263"/>
            <ac:spMk id="25" creationId="{9FB40C0C-AA1F-4BFD-B89D-1186B84E3A1E}"/>
          </ac:spMkLst>
        </pc:spChg>
        <pc:spChg chg="mod">
          <ac:chgData name="Kondeti, Lakshmi Sravani" userId="4ccba169-011a-43f4-b031-672f877dc815" providerId="ADAL" clId="{A92B9FE8-A103-4FC5-9346-19DCD2B182B9}" dt="2023-05-12T10:07:59.422" v="38" actId="1076"/>
          <ac:spMkLst>
            <pc:docMk/>
            <pc:sldMk cId="3795850443" sldId="263"/>
            <ac:spMk id="91" creationId="{D2337D7B-108D-4B9B-ABB6-51061FDF43A8}"/>
          </ac:spMkLst>
        </pc:spChg>
        <pc:picChg chg="mod">
          <ac:chgData name="Kondeti, Lakshmi Sravani" userId="4ccba169-011a-43f4-b031-672f877dc815" providerId="ADAL" clId="{A92B9FE8-A103-4FC5-9346-19DCD2B182B9}" dt="2023-05-08T09:24:14.026" v="35" actId="14100"/>
          <ac:picMkLst>
            <pc:docMk/>
            <pc:sldMk cId="3795850443" sldId="263"/>
            <ac:picMk id="13" creationId="{753A8CCE-4500-416D-A06A-A3A9146F9AA0}"/>
          </ac:picMkLst>
        </pc:picChg>
        <pc:picChg chg="mod">
          <ac:chgData name="Kondeti, Lakshmi Sravani" userId="4ccba169-011a-43f4-b031-672f877dc815" providerId="ADAL" clId="{A92B9FE8-A103-4FC5-9346-19DCD2B182B9}" dt="2023-05-08T09:24:16.665" v="36" actId="1076"/>
          <ac:picMkLst>
            <pc:docMk/>
            <pc:sldMk cId="3795850443" sldId="263"/>
            <ac:picMk id="32" creationId="{C565B12E-FAF9-4758-AC33-32202D918E9A}"/>
          </ac:picMkLst>
        </pc:picChg>
        <pc:picChg chg="mod">
          <ac:chgData name="Kondeti, Lakshmi Sravani" userId="4ccba169-011a-43f4-b031-672f877dc815" providerId="ADAL" clId="{A92B9FE8-A103-4FC5-9346-19DCD2B182B9}" dt="2023-05-05T09:38:16.470" v="32" actId="1076"/>
          <ac:picMkLst>
            <pc:docMk/>
            <pc:sldMk cId="3795850443" sldId="263"/>
            <ac:picMk id="33" creationId="{9313F2DA-B1CB-4074-B305-795534C78BB6}"/>
          </ac:picMkLst>
        </pc:picChg>
        <pc:picChg chg="mod">
          <ac:chgData name="Kondeti, Lakshmi Sravani" userId="4ccba169-011a-43f4-b031-672f877dc815" providerId="ADAL" clId="{A92B9FE8-A103-4FC5-9346-19DCD2B182B9}" dt="2023-05-22T09:15:08.270" v="48" actId="14100"/>
          <ac:picMkLst>
            <pc:docMk/>
            <pc:sldMk cId="3795850443" sldId="263"/>
            <ac:picMk id="2048" creationId="{CB2FDF9A-55B4-4DF0-84E8-7A5729941D4A}"/>
          </ac:picMkLst>
        </pc:picChg>
        <pc:picChg chg="mod">
          <ac:chgData name="Kondeti, Lakshmi Sravani" userId="4ccba169-011a-43f4-b031-672f877dc815" providerId="ADAL" clId="{A92B9FE8-A103-4FC5-9346-19DCD2B182B9}" dt="2023-05-07T15:03:21.053" v="33" actId="1076"/>
          <ac:picMkLst>
            <pc:docMk/>
            <pc:sldMk cId="3795850443" sldId="263"/>
            <ac:picMk id="2056" creationId="{969CE565-4FE7-480A-9836-73AA1D0919C0}"/>
          </ac:picMkLst>
        </pc:picChg>
      </pc:sldChg>
      <pc:sldChg chg="modSp mod">
        <pc:chgData name="Kondeti, Lakshmi Sravani" userId="4ccba169-011a-43f4-b031-672f877dc815" providerId="ADAL" clId="{A92B9FE8-A103-4FC5-9346-19DCD2B182B9}" dt="2023-05-17T06:51:28.436" v="45" actId="1076"/>
        <pc:sldMkLst>
          <pc:docMk/>
          <pc:sldMk cId="813973429" sldId="264"/>
        </pc:sldMkLst>
        <pc:spChg chg="mod">
          <ac:chgData name="Kondeti, Lakshmi Sravani" userId="4ccba169-011a-43f4-b031-672f877dc815" providerId="ADAL" clId="{A92B9FE8-A103-4FC5-9346-19DCD2B182B9}" dt="2023-05-17T06:51:28.436" v="45" actId="1076"/>
          <ac:spMkLst>
            <pc:docMk/>
            <pc:sldMk cId="813973429" sldId="264"/>
            <ac:spMk id="104" creationId="{356E800B-9890-4537-A550-1FF74C1D33D8}"/>
          </ac:spMkLst>
        </pc:spChg>
        <pc:graphicFrameChg chg="modGraphic">
          <ac:chgData name="Kondeti, Lakshmi Sravani" userId="4ccba169-011a-43f4-b031-672f877dc815" providerId="ADAL" clId="{A92B9FE8-A103-4FC5-9346-19DCD2B182B9}" dt="2023-05-16T09:17:30.256" v="44" actId="14734"/>
          <ac:graphicFrameMkLst>
            <pc:docMk/>
            <pc:sldMk cId="813973429" sldId="264"/>
            <ac:graphicFrameMk id="68" creationId="{0905F6A4-4121-4E7A-8900-B9EA438C4B89}"/>
          </ac:graphicFrameMkLst>
        </pc:graphicFrameChg>
      </pc:sldChg>
      <pc:sldChg chg="modSp mod">
        <pc:chgData name="Kondeti, Lakshmi Sravani" userId="4ccba169-011a-43f4-b031-672f877dc815" providerId="ADAL" clId="{A92B9FE8-A103-4FC5-9346-19DCD2B182B9}" dt="2023-05-10T11:02:02.691" v="37" actId="1076"/>
        <pc:sldMkLst>
          <pc:docMk/>
          <pc:sldMk cId="2843022243" sldId="265"/>
        </pc:sldMkLst>
        <pc:spChg chg="mod">
          <ac:chgData name="Kondeti, Lakshmi Sravani" userId="4ccba169-011a-43f4-b031-672f877dc815" providerId="ADAL" clId="{A92B9FE8-A103-4FC5-9346-19DCD2B182B9}" dt="2023-05-10T11:02:02.691" v="37" actId="1076"/>
          <ac:spMkLst>
            <pc:docMk/>
            <pc:sldMk cId="2843022243" sldId="265"/>
            <ac:spMk id="3" creationId="{B54EC759-6F19-483F-8B65-8D4EE20F5D18}"/>
          </ac:spMkLst>
        </pc:spChg>
      </pc:sldChg>
      <pc:sldChg chg="modSp mod">
        <pc:chgData name="Kondeti, Lakshmi Sravani" userId="4ccba169-011a-43f4-b031-672f877dc815" providerId="ADAL" clId="{A92B9FE8-A103-4FC5-9346-19DCD2B182B9}" dt="2023-05-02T06:08:15.375" v="27" actId="1076"/>
        <pc:sldMkLst>
          <pc:docMk/>
          <pc:sldMk cId="3831961070" sldId="268"/>
        </pc:sldMkLst>
        <pc:spChg chg="mod">
          <ac:chgData name="Kondeti, Lakshmi Sravani" userId="4ccba169-011a-43f4-b031-672f877dc815" providerId="ADAL" clId="{A92B9FE8-A103-4FC5-9346-19DCD2B182B9}" dt="2023-05-02T06:08:15.375" v="27" actId="1076"/>
          <ac:spMkLst>
            <pc:docMk/>
            <pc:sldMk cId="3831961070" sldId="268"/>
            <ac:spMk id="5" creationId="{8C1AB9DF-25B4-42BC-83A6-DE560C00F2ED}"/>
          </ac:spMkLst>
        </pc:spChg>
        <pc:picChg chg="mod">
          <ac:chgData name="Kondeti, Lakshmi Sravani" userId="4ccba169-011a-43f4-b031-672f877dc815" providerId="ADAL" clId="{A92B9FE8-A103-4FC5-9346-19DCD2B182B9}" dt="2023-05-02T05:44:01.402" v="16" actId="14100"/>
          <ac:picMkLst>
            <pc:docMk/>
            <pc:sldMk cId="3831961070" sldId="268"/>
            <ac:picMk id="14" creationId="{AD08DC3D-502A-4429-9054-99ADD89A3F00}"/>
          </ac:picMkLst>
        </pc:picChg>
        <pc:picChg chg="mod">
          <ac:chgData name="Kondeti, Lakshmi Sravani" userId="4ccba169-011a-43f4-b031-672f877dc815" providerId="ADAL" clId="{A92B9FE8-A103-4FC5-9346-19DCD2B182B9}" dt="2023-05-02T05:51:23.279" v="24" actId="14100"/>
          <ac:picMkLst>
            <pc:docMk/>
            <pc:sldMk cId="3831961070" sldId="268"/>
            <ac:picMk id="16" creationId="{47E45D9C-28A0-44DF-9B6B-DC9ACA4E6D71}"/>
          </ac:picMkLst>
        </pc:picChg>
      </pc:sldChg>
    </pc:docChg>
  </pc:docChgLst>
  <pc:docChgLst>
    <pc:chgData name="Singh, Vivek" userId="S::vivek.b.singh@capgemini.com::6e3cfb04-d723-4335-9ece-0b2ee9117a52" providerId="AD" clId="Web-{23633B25-3AFB-4BE9-BEC8-8F73CA144FA2}"/>
    <pc:docChg chg="modSld">
      <pc:chgData name="Singh, Vivek" userId="S::vivek.b.singh@capgemini.com::6e3cfb04-d723-4335-9ece-0b2ee9117a52" providerId="AD" clId="Web-{23633B25-3AFB-4BE9-BEC8-8F73CA144FA2}" dt="2022-10-31T08:29:46.687" v="1" actId="20577"/>
      <pc:docMkLst>
        <pc:docMk/>
      </pc:docMkLst>
      <pc:sldChg chg="modSp">
        <pc:chgData name="Singh, Vivek" userId="S::vivek.b.singh@capgemini.com::6e3cfb04-d723-4335-9ece-0b2ee9117a52" providerId="AD" clId="Web-{23633B25-3AFB-4BE9-BEC8-8F73CA144FA2}" dt="2022-10-31T08:29:46.687" v="1" actId="20577"/>
        <pc:sldMkLst>
          <pc:docMk/>
          <pc:sldMk cId="3326218620" sldId="256"/>
        </pc:sldMkLst>
        <pc:spChg chg="mod">
          <ac:chgData name="Singh, Vivek" userId="S::vivek.b.singh@capgemini.com::6e3cfb04-d723-4335-9ece-0b2ee9117a52" providerId="AD" clId="Web-{23633B25-3AFB-4BE9-BEC8-8F73CA144FA2}" dt="2022-10-31T08:29:46.687" v="1" actId="20577"/>
          <ac:spMkLst>
            <pc:docMk/>
            <pc:sldMk cId="3326218620" sldId="256"/>
            <ac:spMk id="32" creationId="{236FA1A6-45F4-4699-B2F0-BC3112193983}"/>
          </ac:spMkLst>
        </pc:spChg>
      </pc:sldChg>
    </pc:docChg>
  </pc:docChgLst>
  <pc:docChgLst>
    <pc:chgData clId="Web-{23633B25-3AFB-4BE9-BEC8-8F73CA144FA2}"/>
    <pc:docChg chg="modSld">
      <pc:chgData name="" userId="" providerId="" clId="Web-{23633B25-3AFB-4BE9-BEC8-8F73CA144FA2}" dt="2022-10-31T08:29:45.421" v="0" actId="20577"/>
      <pc:docMkLst>
        <pc:docMk/>
      </pc:docMkLst>
      <pc:sldChg chg="modSp">
        <pc:chgData name="" userId="" providerId="" clId="Web-{23633B25-3AFB-4BE9-BEC8-8F73CA144FA2}" dt="2022-10-31T08:29:45.421" v="0" actId="20577"/>
        <pc:sldMkLst>
          <pc:docMk/>
          <pc:sldMk cId="3326218620" sldId="256"/>
        </pc:sldMkLst>
        <pc:spChg chg="mod">
          <ac:chgData name="" userId="" providerId="" clId="Web-{23633B25-3AFB-4BE9-BEC8-8F73CA144FA2}" dt="2022-10-31T08:29:45.421" v="0" actId="20577"/>
          <ac:spMkLst>
            <pc:docMk/>
            <pc:sldMk cId="3326218620" sldId="256"/>
            <ac:spMk id="32" creationId="{236FA1A6-45F4-4699-B2F0-BC311219398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8382-9279-4456-832A-E81099984A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03FC605-172A-48BB-9E99-BBCEAA9BEF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43E2601-109D-478B-9A98-41D1594677AF}"/>
              </a:ext>
            </a:extLst>
          </p:cNvPr>
          <p:cNvSpPr>
            <a:spLocks noGrp="1"/>
          </p:cNvSpPr>
          <p:nvPr>
            <p:ph type="dt" sz="half" idx="10"/>
          </p:nvPr>
        </p:nvSpPr>
        <p:spPr/>
        <p:txBody>
          <a:bodyPr/>
          <a:lstStyle/>
          <a:p>
            <a:fld id="{4B21ABEB-EFC5-4EDC-98C0-B90F826DE80D}" type="datetimeFigureOut">
              <a:rPr lang="en-IN" smtClean="0"/>
              <a:t>26-06-2023</a:t>
            </a:fld>
            <a:endParaRPr lang="en-IN"/>
          </a:p>
        </p:txBody>
      </p:sp>
      <p:sp>
        <p:nvSpPr>
          <p:cNvPr id="5" name="Footer Placeholder 4">
            <a:extLst>
              <a:ext uri="{FF2B5EF4-FFF2-40B4-BE49-F238E27FC236}">
                <a16:creationId xmlns:a16="http://schemas.microsoft.com/office/drawing/2014/main" id="{7D8F7F87-FCF0-44D5-A0B6-5EBBEEAF25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95B69C-283C-4E14-9EA0-D746A0C75F8B}"/>
              </a:ext>
            </a:extLst>
          </p:cNvPr>
          <p:cNvSpPr>
            <a:spLocks noGrp="1"/>
          </p:cNvSpPr>
          <p:nvPr>
            <p:ph type="sldNum" sz="quarter" idx="12"/>
          </p:nvPr>
        </p:nvSpPr>
        <p:spPr/>
        <p:txBody>
          <a:bodyPr/>
          <a:lstStyle/>
          <a:p>
            <a:fld id="{4C8B8D83-CC88-4B80-8F0D-6DAFF2B3FB06}" type="slidenum">
              <a:rPr lang="en-IN" smtClean="0"/>
              <a:t>‹#›</a:t>
            </a:fld>
            <a:endParaRPr lang="en-IN"/>
          </a:p>
        </p:txBody>
      </p:sp>
    </p:spTree>
    <p:extLst>
      <p:ext uri="{BB962C8B-B14F-4D97-AF65-F5344CB8AC3E}">
        <p14:creationId xmlns:p14="http://schemas.microsoft.com/office/powerpoint/2010/main" val="1724696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497C-6AAD-4970-8D41-DFF0435E5C1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077DD6A-BAFB-469C-A215-973B0CCD04F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F37F4D-9D71-44A4-99CD-6A59CAEA4CCB}"/>
              </a:ext>
            </a:extLst>
          </p:cNvPr>
          <p:cNvSpPr>
            <a:spLocks noGrp="1"/>
          </p:cNvSpPr>
          <p:nvPr>
            <p:ph type="dt" sz="half" idx="10"/>
          </p:nvPr>
        </p:nvSpPr>
        <p:spPr/>
        <p:txBody>
          <a:bodyPr/>
          <a:lstStyle/>
          <a:p>
            <a:fld id="{4B21ABEB-EFC5-4EDC-98C0-B90F826DE80D}" type="datetimeFigureOut">
              <a:rPr lang="en-IN" smtClean="0"/>
              <a:t>26-06-2023</a:t>
            </a:fld>
            <a:endParaRPr lang="en-IN"/>
          </a:p>
        </p:txBody>
      </p:sp>
      <p:sp>
        <p:nvSpPr>
          <p:cNvPr id="5" name="Footer Placeholder 4">
            <a:extLst>
              <a:ext uri="{FF2B5EF4-FFF2-40B4-BE49-F238E27FC236}">
                <a16:creationId xmlns:a16="http://schemas.microsoft.com/office/drawing/2014/main" id="{3CB1EB16-43F8-4A5F-93DC-C2F624E8BC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A00483-C0E7-41BC-BF7F-B44DAA47FBBA}"/>
              </a:ext>
            </a:extLst>
          </p:cNvPr>
          <p:cNvSpPr>
            <a:spLocks noGrp="1"/>
          </p:cNvSpPr>
          <p:nvPr>
            <p:ph type="sldNum" sz="quarter" idx="12"/>
          </p:nvPr>
        </p:nvSpPr>
        <p:spPr/>
        <p:txBody>
          <a:bodyPr/>
          <a:lstStyle/>
          <a:p>
            <a:fld id="{4C8B8D83-CC88-4B80-8F0D-6DAFF2B3FB06}" type="slidenum">
              <a:rPr lang="en-IN" smtClean="0"/>
              <a:t>‹#›</a:t>
            </a:fld>
            <a:endParaRPr lang="en-IN"/>
          </a:p>
        </p:txBody>
      </p:sp>
    </p:spTree>
    <p:extLst>
      <p:ext uri="{BB962C8B-B14F-4D97-AF65-F5344CB8AC3E}">
        <p14:creationId xmlns:p14="http://schemas.microsoft.com/office/powerpoint/2010/main" val="4081259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BD212-FC8F-49D1-9925-8788CC66C7A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D697A2-EC7E-4A72-82AE-6100836D70B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A3F7A8-AA09-48B5-843E-2E80BC27EE8E}"/>
              </a:ext>
            </a:extLst>
          </p:cNvPr>
          <p:cNvSpPr>
            <a:spLocks noGrp="1"/>
          </p:cNvSpPr>
          <p:nvPr>
            <p:ph type="dt" sz="half" idx="10"/>
          </p:nvPr>
        </p:nvSpPr>
        <p:spPr/>
        <p:txBody>
          <a:bodyPr/>
          <a:lstStyle/>
          <a:p>
            <a:fld id="{4B21ABEB-EFC5-4EDC-98C0-B90F826DE80D}" type="datetimeFigureOut">
              <a:rPr lang="en-IN" smtClean="0"/>
              <a:t>26-06-2023</a:t>
            </a:fld>
            <a:endParaRPr lang="en-IN"/>
          </a:p>
        </p:txBody>
      </p:sp>
      <p:sp>
        <p:nvSpPr>
          <p:cNvPr id="5" name="Footer Placeholder 4">
            <a:extLst>
              <a:ext uri="{FF2B5EF4-FFF2-40B4-BE49-F238E27FC236}">
                <a16:creationId xmlns:a16="http://schemas.microsoft.com/office/drawing/2014/main" id="{2B2C575E-8958-4E27-8001-082D826F01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A0A830-36D2-46D9-A6B7-85AC7EFAD48B}"/>
              </a:ext>
            </a:extLst>
          </p:cNvPr>
          <p:cNvSpPr>
            <a:spLocks noGrp="1"/>
          </p:cNvSpPr>
          <p:nvPr>
            <p:ph type="sldNum" sz="quarter" idx="12"/>
          </p:nvPr>
        </p:nvSpPr>
        <p:spPr/>
        <p:txBody>
          <a:bodyPr/>
          <a:lstStyle/>
          <a:p>
            <a:fld id="{4C8B8D83-CC88-4B80-8F0D-6DAFF2B3FB06}" type="slidenum">
              <a:rPr lang="en-IN" smtClean="0"/>
              <a:t>‹#›</a:t>
            </a:fld>
            <a:endParaRPr lang="en-IN"/>
          </a:p>
        </p:txBody>
      </p:sp>
    </p:spTree>
    <p:extLst>
      <p:ext uri="{BB962C8B-B14F-4D97-AF65-F5344CB8AC3E}">
        <p14:creationId xmlns:p14="http://schemas.microsoft.com/office/powerpoint/2010/main" val="3406664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882FF-DD1D-40C7-BB3A-11A14065D3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9343A9-EB36-4A6B-81F9-ADEB699AFC9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E6B41E-BE7C-432B-A9F8-2FC451D21026}"/>
              </a:ext>
            </a:extLst>
          </p:cNvPr>
          <p:cNvSpPr>
            <a:spLocks noGrp="1"/>
          </p:cNvSpPr>
          <p:nvPr>
            <p:ph type="dt" sz="half" idx="10"/>
          </p:nvPr>
        </p:nvSpPr>
        <p:spPr/>
        <p:txBody>
          <a:bodyPr/>
          <a:lstStyle/>
          <a:p>
            <a:fld id="{4B21ABEB-EFC5-4EDC-98C0-B90F826DE80D}" type="datetimeFigureOut">
              <a:rPr lang="en-IN" smtClean="0"/>
              <a:t>26-06-2023</a:t>
            </a:fld>
            <a:endParaRPr lang="en-IN"/>
          </a:p>
        </p:txBody>
      </p:sp>
      <p:sp>
        <p:nvSpPr>
          <p:cNvPr id="5" name="Footer Placeholder 4">
            <a:extLst>
              <a:ext uri="{FF2B5EF4-FFF2-40B4-BE49-F238E27FC236}">
                <a16:creationId xmlns:a16="http://schemas.microsoft.com/office/drawing/2014/main" id="{8600A059-3556-410D-8A59-248AF12D13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430E64-EAAD-4012-A113-622026326723}"/>
              </a:ext>
            </a:extLst>
          </p:cNvPr>
          <p:cNvSpPr>
            <a:spLocks noGrp="1"/>
          </p:cNvSpPr>
          <p:nvPr>
            <p:ph type="sldNum" sz="quarter" idx="12"/>
          </p:nvPr>
        </p:nvSpPr>
        <p:spPr/>
        <p:txBody>
          <a:bodyPr/>
          <a:lstStyle/>
          <a:p>
            <a:fld id="{4C8B8D83-CC88-4B80-8F0D-6DAFF2B3FB06}" type="slidenum">
              <a:rPr lang="en-IN" smtClean="0"/>
              <a:t>‹#›</a:t>
            </a:fld>
            <a:endParaRPr lang="en-IN"/>
          </a:p>
        </p:txBody>
      </p:sp>
    </p:spTree>
    <p:extLst>
      <p:ext uri="{BB962C8B-B14F-4D97-AF65-F5344CB8AC3E}">
        <p14:creationId xmlns:p14="http://schemas.microsoft.com/office/powerpoint/2010/main" val="864931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78638-37ED-4403-A99F-48BC8CA82C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BC52930-6F12-4F7A-88D8-194E3E3A84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9CE617-C1F2-4927-8CF5-3024909775D8}"/>
              </a:ext>
            </a:extLst>
          </p:cNvPr>
          <p:cNvSpPr>
            <a:spLocks noGrp="1"/>
          </p:cNvSpPr>
          <p:nvPr>
            <p:ph type="dt" sz="half" idx="10"/>
          </p:nvPr>
        </p:nvSpPr>
        <p:spPr/>
        <p:txBody>
          <a:bodyPr/>
          <a:lstStyle/>
          <a:p>
            <a:fld id="{4B21ABEB-EFC5-4EDC-98C0-B90F826DE80D}" type="datetimeFigureOut">
              <a:rPr lang="en-IN" smtClean="0"/>
              <a:t>26-06-2023</a:t>
            </a:fld>
            <a:endParaRPr lang="en-IN"/>
          </a:p>
        </p:txBody>
      </p:sp>
      <p:sp>
        <p:nvSpPr>
          <p:cNvPr id="5" name="Footer Placeholder 4">
            <a:extLst>
              <a:ext uri="{FF2B5EF4-FFF2-40B4-BE49-F238E27FC236}">
                <a16:creationId xmlns:a16="http://schemas.microsoft.com/office/drawing/2014/main" id="{08A571D7-5387-4522-AE9F-9CE01DFAB0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1199BD-6A00-4813-94C1-29E5BBF97A3E}"/>
              </a:ext>
            </a:extLst>
          </p:cNvPr>
          <p:cNvSpPr>
            <a:spLocks noGrp="1"/>
          </p:cNvSpPr>
          <p:nvPr>
            <p:ph type="sldNum" sz="quarter" idx="12"/>
          </p:nvPr>
        </p:nvSpPr>
        <p:spPr/>
        <p:txBody>
          <a:bodyPr/>
          <a:lstStyle/>
          <a:p>
            <a:fld id="{4C8B8D83-CC88-4B80-8F0D-6DAFF2B3FB06}" type="slidenum">
              <a:rPr lang="en-IN" smtClean="0"/>
              <a:t>‹#›</a:t>
            </a:fld>
            <a:endParaRPr lang="en-IN"/>
          </a:p>
        </p:txBody>
      </p:sp>
    </p:spTree>
    <p:extLst>
      <p:ext uri="{BB962C8B-B14F-4D97-AF65-F5344CB8AC3E}">
        <p14:creationId xmlns:p14="http://schemas.microsoft.com/office/powerpoint/2010/main" val="925596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2A72-ADC6-426A-8C22-1A00A642364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C373320-53E8-4473-B2D5-4A5581BF24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B737C22-B999-4CCE-B698-604E1EFDEC8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FEEE8DD-59EB-4DC7-A2D3-E9634E6FECC3}"/>
              </a:ext>
            </a:extLst>
          </p:cNvPr>
          <p:cNvSpPr>
            <a:spLocks noGrp="1"/>
          </p:cNvSpPr>
          <p:nvPr>
            <p:ph type="dt" sz="half" idx="10"/>
          </p:nvPr>
        </p:nvSpPr>
        <p:spPr/>
        <p:txBody>
          <a:bodyPr/>
          <a:lstStyle/>
          <a:p>
            <a:fld id="{4B21ABEB-EFC5-4EDC-98C0-B90F826DE80D}" type="datetimeFigureOut">
              <a:rPr lang="en-IN" smtClean="0"/>
              <a:t>26-06-2023</a:t>
            </a:fld>
            <a:endParaRPr lang="en-IN"/>
          </a:p>
        </p:txBody>
      </p:sp>
      <p:sp>
        <p:nvSpPr>
          <p:cNvPr id="6" name="Footer Placeholder 5">
            <a:extLst>
              <a:ext uri="{FF2B5EF4-FFF2-40B4-BE49-F238E27FC236}">
                <a16:creationId xmlns:a16="http://schemas.microsoft.com/office/drawing/2014/main" id="{FED04041-2519-421C-99AD-4B9FD60C3C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9ACB86C-E04F-4DC0-A446-E42242E119A7}"/>
              </a:ext>
            </a:extLst>
          </p:cNvPr>
          <p:cNvSpPr>
            <a:spLocks noGrp="1"/>
          </p:cNvSpPr>
          <p:nvPr>
            <p:ph type="sldNum" sz="quarter" idx="12"/>
          </p:nvPr>
        </p:nvSpPr>
        <p:spPr/>
        <p:txBody>
          <a:bodyPr/>
          <a:lstStyle/>
          <a:p>
            <a:fld id="{4C8B8D83-CC88-4B80-8F0D-6DAFF2B3FB06}" type="slidenum">
              <a:rPr lang="en-IN" smtClean="0"/>
              <a:t>‹#›</a:t>
            </a:fld>
            <a:endParaRPr lang="en-IN"/>
          </a:p>
        </p:txBody>
      </p:sp>
    </p:spTree>
    <p:extLst>
      <p:ext uri="{BB962C8B-B14F-4D97-AF65-F5344CB8AC3E}">
        <p14:creationId xmlns:p14="http://schemas.microsoft.com/office/powerpoint/2010/main" val="1228838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FD02D-204A-4D16-95E3-11A3B99E21B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FE5DF3-E464-4BA0-9CE0-29E6FB6456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C2978D1-F548-4FD0-8CE5-B59DCFC15D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434ABA8-73D9-4129-9CA4-9CB3459B9A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201D97D-EE5B-419D-B8E2-A32571FE6D7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A691A79-0BBD-4126-9CCB-8E1E5B233C49}"/>
              </a:ext>
            </a:extLst>
          </p:cNvPr>
          <p:cNvSpPr>
            <a:spLocks noGrp="1"/>
          </p:cNvSpPr>
          <p:nvPr>
            <p:ph type="dt" sz="half" idx="10"/>
          </p:nvPr>
        </p:nvSpPr>
        <p:spPr/>
        <p:txBody>
          <a:bodyPr/>
          <a:lstStyle/>
          <a:p>
            <a:fld id="{4B21ABEB-EFC5-4EDC-98C0-B90F826DE80D}" type="datetimeFigureOut">
              <a:rPr lang="en-IN" smtClean="0"/>
              <a:t>26-06-2023</a:t>
            </a:fld>
            <a:endParaRPr lang="en-IN"/>
          </a:p>
        </p:txBody>
      </p:sp>
      <p:sp>
        <p:nvSpPr>
          <p:cNvPr id="8" name="Footer Placeholder 7">
            <a:extLst>
              <a:ext uri="{FF2B5EF4-FFF2-40B4-BE49-F238E27FC236}">
                <a16:creationId xmlns:a16="http://schemas.microsoft.com/office/drawing/2014/main" id="{DC56D35E-422E-466A-84B7-1C92286D160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FA34219-F106-4610-AD49-9A3937D6A1F2}"/>
              </a:ext>
            </a:extLst>
          </p:cNvPr>
          <p:cNvSpPr>
            <a:spLocks noGrp="1"/>
          </p:cNvSpPr>
          <p:nvPr>
            <p:ph type="sldNum" sz="quarter" idx="12"/>
          </p:nvPr>
        </p:nvSpPr>
        <p:spPr/>
        <p:txBody>
          <a:bodyPr/>
          <a:lstStyle/>
          <a:p>
            <a:fld id="{4C8B8D83-CC88-4B80-8F0D-6DAFF2B3FB06}" type="slidenum">
              <a:rPr lang="en-IN" smtClean="0"/>
              <a:t>‹#›</a:t>
            </a:fld>
            <a:endParaRPr lang="en-IN"/>
          </a:p>
        </p:txBody>
      </p:sp>
    </p:spTree>
    <p:extLst>
      <p:ext uri="{BB962C8B-B14F-4D97-AF65-F5344CB8AC3E}">
        <p14:creationId xmlns:p14="http://schemas.microsoft.com/office/powerpoint/2010/main" val="299672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89CE4-F9F6-45E6-AF1A-B66291783BA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1AA5E06-659B-46AB-824C-460440E2ACA0}"/>
              </a:ext>
            </a:extLst>
          </p:cNvPr>
          <p:cNvSpPr>
            <a:spLocks noGrp="1"/>
          </p:cNvSpPr>
          <p:nvPr>
            <p:ph type="dt" sz="half" idx="10"/>
          </p:nvPr>
        </p:nvSpPr>
        <p:spPr/>
        <p:txBody>
          <a:bodyPr/>
          <a:lstStyle/>
          <a:p>
            <a:fld id="{4B21ABEB-EFC5-4EDC-98C0-B90F826DE80D}" type="datetimeFigureOut">
              <a:rPr lang="en-IN" smtClean="0"/>
              <a:t>26-06-2023</a:t>
            </a:fld>
            <a:endParaRPr lang="en-IN"/>
          </a:p>
        </p:txBody>
      </p:sp>
      <p:sp>
        <p:nvSpPr>
          <p:cNvPr id="4" name="Footer Placeholder 3">
            <a:extLst>
              <a:ext uri="{FF2B5EF4-FFF2-40B4-BE49-F238E27FC236}">
                <a16:creationId xmlns:a16="http://schemas.microsoft.com/office/drawing/2014/main" id="{05FD41C5-AE3F-4218-93FB-9B1CE177406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50D8320-700F-4CF8-A1AC-07A89CC26A44}"/>
              </a:ext>
            </a:extLst>
          </p:cNvPr>
          <p:cNvSpPr>
            <a:spLocks noGrp="1"/>
          </p:cNvSpPr>
          <p:nvPr>
            <p:ph type="sldNum" sz="quarter" idx="12"/>
          </p:nvPr>
        </p:nvSpPr>
        <p:spPr/>
        <p:txBody>
          <a:bodyPr/>
          <a:lstStyle/>
          <a:p>
            <a:fld id="{4C8B8D83-CC88-4B80-8F0D-6DAFF2B3FB06}" type="slidenum">
              <a:rPr lang="en-IN" smtClean="0"/>
              <a:t>‹#›</a:t>
            </a:fld>
            <a:endParaRPr lang="en-IN"/>
          </a:p>
        </p:txBody>
      </p:sp>
    </p:spTree>
    <p:extLst>
      <p:ext uri="{BB962C8B-B14F-4D97-AF65-F5344CB8AC3E}">
        <p14:creationId xmlns:p14="http://schemas.microsoft.com/office/powerpoint/2010/main" val="3098842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EC4ACF-EFB3-4609-89F7-39C3B29BAE13}"/>
              </a:ext>
            </a:extLst>
          </p:cNvPr>
          <p:cNvSpPr>
            <a:spLocks noGrp="1"/>
          </p:cNvSpPr>
          <p:nvPr>
            <p:ph type="dt" sz="half" idx="10"/>
          </p:nvPr>
        </p:nvSpPr>
        <p:spPr/>
        <p:txBody>
          <a:bodyPr/>
          <a:lstStyle/>
          <a:p>
            <a:fld id="{4B21ABEB-EFC5-4EDC-98C0-B90F826DE80D}" type="datetimeFigureOut">
              <a:rPr lang="en-IN" smtClean="0"/>
              <a:t>26-06-2023</a:t>
            </a:fld>
            <a:endParaRPr lang="en-IN"/>
          </a:p>
        </p:txBody>
      </p:sp>
      <p:sp>
        <p:nvSpPr>
          <p:cNvPr id="3" name="Footer Placeholder 2">
            <a:extLst>
              <a:ext uri="{FF2B5EF4-FFF2-40B4-BE49-F238E27FC236}">
                <a16:creationId xmlns:a16="http://schemas.microsoft.com/office/drawing/2014/main" id="{4A3DB5FB-BC60-4CBB-9C03-49322F34ED6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0156E8A-282E-476A-823C-943585DC8CB5}"/>
              </a:ext>
            </a:extLst>
          </p:cNvPr>
          <p:cNvSpPr>
            <a:spLocks noGrp="1"/>
          </p:cNvSpPr>
          <p:nvPr>
            <p:ph type="sldNum" sz="quarter" idx="12"/>
          </p:nvPr>
        </p:nvSpPr>
        <p:spPr/>
        <p:txBody>
          <a:bodyPr/>
          <a:lstStyle/>
          <a:p>
            <a:fld id="{4C8B8D83-CC88-4B80-8F0D-6DAFF2B3FB06}" type="slidenum">
              <a:rPr lang="en-IN" smtClean="0"/>
              <a:t>‹#›</a:t>
            </a:fld>
            <a:endParaRPr lang="en-IN"/>
          </a:p>
        </p:txBody>
      </p:sp>
    </p:spTree>
    <p:extLst>
      <p:ext uri="{BB962C8B-B14F-4D97-AF65-F5344CB8AC3E}">
        <p14:creationId xmlns:p14="http://schemas.microsoft.com/office/powerpoint/2010/main" val="203221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6F107-4C86-4ADD-812F-885A592453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FD3D727-9CD9-4FB6-A2DD-B9ED986CAA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A2134A1-CE72-4BF4-896A-94F1E32177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41EAD86-E4A9-4045-85E7-34923A5278EB}"/>
              </a:ext>
            </a:extLst>
          </p:cNvPr>
          <p:cNvSpPr>
            <a:spLocks noGrp="1"/>
          </p:cNvSpPr>
          <p:nvPr>
            <p:ph type="dt" sz="half" idx="10"/>
          </p:nvPr>
        </p:nvSpPr>
        <p:spPr/>
        <p:txBody>
          <a:bodyPr/>
          <a:lstStyle/>
          <a:p>
            <a:fld id="{4B21ABEB-EFC5-4EDC-98C0-B90F826DE80D}" type="datetimeFigureOut">
              <a:rPr lang="en-IN" smtClean="0"/>
              <a:t>26-06-2023</a:t>
            </a:fld>
            <a:endParaRPr lang="en-IN"/>
          </a:p>
        </p:txBody>
      </p:sp>
      <p:sp>
        <p:nvSpPr>
          <p:cNvPr id="6" name="Footer Placeholder 5">
            <a:extLst>
              <a:ext uri="{FF2B5EF4-FFF2-40B4-BE49-F238E27FC236}">
                <a16:creationId xmlns:a16="http://schemas.microsoft.com/office/drawing/2014/main" id="{443972E6-A0ED-470F-9F8B-FEDCD3842D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20CEEFB-6E2E-412D-8AD1-1BC6FF1A48E3}"/>
              </a:ext>
            </a:extLst>
          </p:cNvPr>
          <p:cNvSpPr>
            <a:spLocks noGrp="1"/>
          </p:cNvSpPr>
          <p:nvPr>
            <p:ph type="sldNum" sz="quarter" idx="12"/>
          </p:nvPr>
        </p:nvSpPr>
        <p:spPr/>
        <p:txBody>
          <a:bodyPr/>
          <a:lstStyle/>
          <a:p>
            <a:fld id="{4C8B8D83-CC88-4B80-8F0D-6DAFF2B3FB06}" type="slidenum">
              <a:rPr lang="en-IN" smtClean="0"/>
              <a:t>‹#›</a:t>
            </a:fld>
            <a:endParaRPr lang="en-IN"/>
          </a:p>
        </p:txBody>
      </p:sp>
    </p:spTree>
    <p:extLst>
      <p:ext uri="{BB962C8B-B14F-4D97-AF65-F5344CB8AC3E}">
        <p14:creationId xmlns:p14="http://schemas.microsoft.com/office/powerpoint/2010/main" val="4193144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199AF-6F4B-423B-BC45-6AD3008DF9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E9A80F9-B517-4460-87CA-9E4F0038A6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C6FA8D4-55FD-49E4-A9A4-2D68A79D9C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6120A1F-3232-4228-868F-4D7FE1B798B8}"/>
              </a:ext>
            </a:extLst>
          </p:cNvPr>
          <p:cNvSpPr>
            <a:spLocks noGrp="1"/>
          </p:cNvSpPr>
          <p:nvPr>
            <p:ph type="dt" sz="half" idx="10"/>
          </p:nvPr>
        </p:nvSpPr>
        <p:spPr/>
        <p:txBody>
          <a:bodyPr/>
          <a:lstStyle/>
          <a:p>
            <a:fld id="{4B21ABEB-EFC5-4EDC-98C0-B90F826DE80D}" type="datetimeFigureOut">
              <a:rPr lang="en-IN" smtClean="0"/>
              <a:t>26-06-2023</a:t>
            </a:fld>
            <a:endParaRPr lang="en-IN"/>
          </a:p>
        </p:txBody>
      </p:sp>
      <p:sp>
        <p:nvSpPr>
          <p:cNvPr id="6" name="Footer Placeholder 5">
            <a:extLst>
              <a:ext uri="{FF2B5EF4-FFF2-40B4-BE49-F238E27FC236}">
                <a16:creationId xmlns:a16="http://schemas.microsoft.com/office/drawing/2014/main" id="{3F408A8F-B717-432A-93F2-84217BC3B7F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5A2D665-3A75-4542-B105-4A4ACF85EA5A}"/>
              </a:ext>
            </a:extLst>
          </p:cNvPr>
          <p:cNvSpPr>
            <a:spLocks noGrp="1"/>
          </p:cNvSpPr>
          <p:nvPr>
            <p:ph type="sldNum" sz="quarter" idx="12"/>
          </p:nvPr>
        </p:nvSpPr>
        <p:spPr/>
        <p:txBody>
          <a:bodyPr/>
          <a:lstStyle/>
          <a:p>
            <a:fld id="{4C8B8D83-CC88-4B80-8F0D-6DAFF2B3FB06}" type="slidenum">
              <a:rPr lang="en-IN" smtClean="0"/>
              <a:t>‹#›</a:t>
            </a:fld>
            <a:endParaRPr lang="en-IN"/>
          </a:p>
        </p:txBody>
      </p:sp>
    </p:spTree>
    <p:extLst>
      <p:ext uri="{BB962C8B-B14F-4D97-AF65-F5344CB8AC3E}">
        <p14:creationId xmlns:p14="http://schemas.microsoft.com/office/powerpoint/2010/main" val="3211374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242BD3-91A1-4D82-B74F-11CB6342FE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046FC7-88CD-49E3-B290-8669D4B010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C0FF373-B784-4C79-98B3-4CD56C7754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21ABEB-EFC5-4EDC-98C0-B90F826DE80D}" type="datetimeFigureOut">
              <a:rPr lang="en-IN" smtClean="0"/>
              <a:t>26-06-2023</a:t>
            </a:fld>
            <a:endParaRPr lang="en-IN"/>
          </a:p>
        </p:txBody>
      </p:sp>
      <p:sp>
        <p:nvSpPr>
          <p:cNvPr id="5" name="Footer Placeholder 4">
            <a:extLst>
              <a:ext uri="{FF2B5EF4-FFF2-40B4-BE49-F238E27FC236}">
                <a16:creationId xmlns:a16="http://schemas.microsoft.com/office/drawing/2014/main" id="{1A399A5A-EF73-40E0-AB79-6ED4D582F8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7094A5F-8C61-4648-88A6-E68E974D77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8B8D83-CC88-4B80-8F0D-6DAFF2B3FB06}" type="slidenum">
              <a:rPr lang="en-IN" smtClean="0"/>
              <a:t>‹#›</a:t>
            </a:fld>
            <a:endParaRPr lang="en-IN"/>
          </a:p>
        </p:txBody>
      </p:sp>
    </p:spTree>
    <p:extLst>
      <p:ext uri="{BB962C8B-B14F-4D97-AF65-F5344CB8AC3E}">
        <p14:creationId xmlns:p14="http://schemas.microsoft.com/office/powerpoint/2010/main" val="2651269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image" Target="../media/image16.jpeg"/><Relationship Id="rId3" Type="http://schemas.openxmlformats.org/officeDocument/2006/relationships/image" Target="../media/image2.png"/><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image" Target="../media/image15.jpeg"/><Relationship Id="rId2" Type="http://schemas.openxmlformats.org/officeDocument/2006/relationships/image" Target="../media/image1.png"/><Relationship Id="rId16" Type="http://schemas.openxmlformats.org/officeDocument/2006/relationships/slide" Target="slide4.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slide" Target="slide6.xml"/><Relationship Id="rId10" Type="http://schemas.openxmlformats.org/officeDocument/2006/relationships/image" Target="../media/image10.png"/><Relationship Id="rId19"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jpe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hyperlink" Target="https://en.wikipedia.org/wiki/J._K._Rowling" TargetMode="External"/><Relationship Id="rId26" Type="http://schemas.openxmlformats.org/officeDocument/2006/relationships/hyperlink" Target="https://en.wikipedia.org/wiki/Ministry_of_Magic" TargetMode="External"/><Relationship Id="rId39" Type="http://schemas.openxmlformats.org/officeDocument/2006/relationships/hyperlink" Target="https://en.wikipedia.org/wiki/Flashback_(narrative)" TargetMode="External"/><Relationship Id="rId3" Type="http://schemas.openxmlformats.org/officeDocument/2006/relationships/image" Target="../media/image2.png"/><Relationship Id="rId21" Type="http://schemas.openxmlformats.org/officeDocument/2006/relationships/hyperlink" Target="https://en.wikipedia.org/wiki/Hermione_Granger" TargetMode="External"/><Relationship Id="rId34" Type="http://schemas.openxmlformats.org/officeDocument/2006/relationships/hyperlink" Target="https://en.wikipedia.org/wiki/Harry_Potter#cite_note-muggle_guide-9" TargetMode="External"/><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hyperlink" Target="https://en.wikipedia.org/wiki/Fantasy_literature" TargetMode="External"/><Relationship Id="rId25" Type="http://schemas.openxmlformats.org/officeDocument/2006/relationships/hyperlink" Target="https://en.wikipedia.org/wiki/Lord_Voldemort" TargetMode="External"/><Relationship Id="rId33" Type="http://schemas.openxmlformats.org/officeDocument/2006/relationships/hyperlink" Target="https://en.wikipedia.org/wiki/Wizarding_world" TargetMode="External"/><Relationship Id="rId38" Type="http://schemas.openxmlformats.org/officeDocument/2006/relationships/hyperlink" Target="https://en.wikipedia.org/wiki/Harry_Potter#cite_note-12" TargetMode="External"/><Relationship Id="rId2" Type="http://schemas.openxmlformats.org/officeDocument/2006/relationships/image" Target="../media/image1.png"/><Relationship Id="rId16" Type="http://schemas.openxmlformats.org/officeDocument/2006/relationships/image" Target="../media/image14.jpeg"/><Relationship Id="rId20" Type="http://schemas.openxmlformats.org/officeDocument/2006/relationships/hyperlink" Target="https://en.wikipedia.org/wiki/Harry_Potter_(character)" TargetMode="External"/><Relationship Id="rId29" Type="http://schemas.openxmlformats.org/officeDocument/2006/relationships/hyperlink" Target="https://en.wikipedia.org/wiki/Surrey" TargetMode="Externa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24" Type="http://schemas.openxmlformats.org/officeDocument/2006/relationships/hyperlink" Target="https://en.wikipedia.org/wiki/Story_arc" TargetMode="External"/><Relationship Id="rId32" Type="http://schemas.openxmlformats.org/officeDocument/2006/relationships/hyperlink" Target="https://en.wikipedia.org/wiki/Harry_Potter#cite_note-8" TargetMode="External"/><Relationship Id="rId37" Type="http://schemas.openxmlformats.org/officeDocument/2006/relationships/hyperlink" Target="https://en.wikipedia.org/wiki/Harry_Potter#cite_note-11" TargetMode="External"/><Relationship Id="rId40" Type="http://schemas.openxmlformats.org/officeDocument/2006/relationships/hyperlink" Target="https://en.wikipedia.org/wiki/Pensieve" TargetMode="External"/><Relationship Id="rId5" Type="http://schemas.openxmlformats.org/officeDocument/2006/relationships/image" Target="../media/image5.svg"/><Relationship Id="rId15" Type="http://schemas.openxmlformats.org/officeDocument/2006/relationships/image" Target="../media/image19.svg"/><Relationship Id="rId23" Type="http://schemas.openxmlformats.org/officeDocument/2006/relationships/hyperlink" Target="https://en.wikipedia.org/wiki/Hogwarts_School_of_Witchcraft_and_Wizardry" TargetMode="External"/><Relationship Id="rId28" Type="http://schemas.openxmlformats.org/officeDocument/2006/relationships/hyperlink" Target="https://en.wikipedia.org/wiki/Little_Whinging" TargetMode="External"/><Relationship Id="rId36" Type="http://schemas.openxmlformats.org/officeDocument/2006/relationships/hyperlink" Target="https://en.wikipedia.org/wiki/Harry_Potter#cite_note-10" TargetMode="External"/><Relationship Id="rId10" Type="http://schemas.openxmlformats.org/officeDocument/2006/relationships/image" Target="../media/image10.png"/><Relationship Id="rId19" Type="http://schemas.openxmlformats.org/officeDocument/2006/relationships/hyperlink" Target="https://en.wikipedia.org/wiki/Magician_(fantasy)" TargetMode="External"/><Relationship Id="rId31" Type="http://schemas.openxmlformats.org/officeDocument/2006/relationships/hyperlink" Target="https://en.wikipedia.org/wiki/Muggles" TargetMode="External"/><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8.png"/><Relationship Id="rId22" Type="http://schemas.openxmlformats.org/officeDocument/2006/relationships/hyperlink" Target="https://en.wikipedia.org/wiki/Ron_Weasley" TargetMode="External"/><Relationship Id="rId27" Type="http://schemas.openxmlformats.org/officeDocument/2006/relationships/hyperlink" Target="https://en.wikipedia.org/wiki/Muggle" TargetMode="External"/><Relationship Id="rId30" Type="http://schemas.openxmlformats.org/officeDocument/2006/relationships/hyperlink" Target="https://en.wikipedia.org/wiki/List_of_supporting_Harry_Potter_characters#The_Dursleys" TargetMode="External"/><Relationship Id="rId35" Type="http://schemas.openxmlformats.org/officeDocument/2006/relationships/hyperlink" Target="https://en.wikipedia.org/wiki/Hogwart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hyperlink" Target="https://en.wikipedia.org/wiki/J._K._Rowling" TargetMode="External"/><Relationship Id="rId26" Type="http://schemas.openxmlformats.org/officeDocument/2006/relationships/hyperlink" Target="https://en.wikipedia.org/wiki/Ministry_of_Magic" TargetMode="External"/><Relationship Id="rId3" Type="http://schemas.openxmlformats.org/officeDocument/2006/relationships/image" Target="../media/image2.png"/><Relationship Id="rId21" Type="http://schemas.openxmlformats.org/officeDocument/2006/relationships/hyperlink" Target="https://en.wikipedia.org/wiki/Hermione_Granger" TargetMode="External"/><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hyperlink" Target="https://en.wikipedia.org/wiki/Fantasy_literature" TargetMode="External"/><Relationship Id="rId25" Type="http://schemas.openxmlformats.org/officeDocument/2006/relationships/hyperlink" Target="https://en.wikipedia.org/wiki/Lord_Voldemort" TargetMode="External"/><Relationship Id="rId2" Type="http://schemas.openxmlformats.org/officeDocument/2006/relationships/image" Target="../media/image1.png"/><Relationship Id="rId16" Type="http://schemas.openxmlformats.org/officeDocument/2006/relationships/image" Target="../media/image14.jpeg"/><Relationship Id="rId20" Type="http://schemas.openxmlformats.org/officeDocument/2006/relationships/hyperlink" Target="https://en.wikipedia.org/wiki/Harry_Potter_(character)" TargetMode="Externa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24" Type="http://schemas.openxmlformats.org/officeDocument/2006/relationships/hyperlink" Target="https://en.wikipedia.org/wiki/Story_arc" TargetMode="External"/><Relationship Id="rId5" Type="http://schemas.openxmlformats.org/officeDocument/2006/relationships/image" Target="../media/image5.svg"/><Relationship Id="rId15" Type="http://schemas.openxmlformats.org/officeDocument/2006/relationships/image" Target="../media/image19.svg"/><Relationship Id="rId23" Type="http://schemas.openxmlformats.org/officeDocument/2006/relationships/hyperlink" Target="https://en.wikipedia.org/wiki/Hogwarts_School_of_Witchcraft_and_Wizardry" TargetMode="External"/><Relationship Id="rId10" Type="http://schemas.openxmlformats.org/officeDocument/2006/relationships/image" Target="../media/image10.png"/><Relationship Id="rId19" Type="http://schemas.openxmlformats.org/officeDocument/2006/relationships/hyperlink" Target="https://en.wikipedia.org/wiki/Magician_(fantasy)" TargetMode="External"/><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8.png"/><Relationship Id="rId22" Type="http://schemas.openxmlformats.org/officeDocument/2006/relationships/hyperlink" Target="https://en.wikipedia.org/wiki/Ron_Weasley" TargetMode="External"/><Relationship Id="rId27" Type="http://schemas.openxmlformats.org/officeDocument/2006/relationships/hyperlink" Target="https://en.wikipedia.org/wiki/Muggle"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hyperlink" Target="https://en.wikipedia.org/wiki/J._K._Rowling" TargetMode="External"/><Relationship Id="rId26" Type="http://schemas.openxmlformats.org/officeDocument/2006/relationships/hyperlink" Target="https://en.wikipedia.org/wiki/Ministry_of_Magic" TargetMode="External"/><Relationship Id="rId3" Type="http://schemas.openxmlformats.org/officeDocument/2006/relationships/image" Target="../media/image2.png"/><Relationship Id="rId21" Type="http://schemas.openxmlformats.org/officeDocument/2006/relationships/hyperlink" Target="https://en.wikipedia.org/wiki/Hermione_Granger" TargetMode="External"/><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hyperlink" Target="https://en.wikipedia.org/wiki/Fantasy_literature" TargetMode="External"/><Relationship Id="rId25" Type="http://schemas.openxmlformats.org/officeDocument/2006/relationships/hyperlink" Target="https://en.wikipedia.org/wiki/Lord_Voldemort" TargetMode="External"/><Relationship Id="rId2" Type="http://schemas.openxmlformats.org/officeDocument/2006/relationships/image" Target="../media/image1.png"/><Relationship Id="rId16" Type="http://schemas.openxmlformats.org/officeDocument/2006/relationships/image" Target="../media/image14.jpeg"/><Relationship Id="rId20" Type="http://schemas.openxmlformats.org/officeDocument/2006/relationships/hyperlink" Target="https://en.wikipedia.org/wiki/Harry_Potter_(character)" TargetMode="External"/><Relationship Id="rId29" Type="http://schemas.openxmlformats.org/officeDocument/2006/relationships/image" Target="../media/image21.sv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24" Type="http://schemas.openxmlformats.org/officeDocument/2006/relationships/hyperlink" Target="https://en.wikipedia.org/wiki/Story_arc" TargetMode="External"/><Relationship Id="rId5" Type="http://schemas.openxmlformats.org/officeDocument/2006/relationships/image" Target="../media/image5.svg"/><Relationship Id="rId15" Type="http://schemas.openxmlformats.org/officeDocument/2006/relationships/image" Target="../media/image19.svg"/><Relationship Id="rId23" Type="http://schemas.openxmlformats.org/officeDocument/2006/relationships/hyperlink" Target="https://en.wikipedia.org/wiki/Hogwarts_School_of_Witchcraft_and_Wizardry" TargetMode="External"/><Relationship Id="rId28" Type="http://schemas.openxmlformats.org/officeDocument/2006/relationships/image" Target="../media/image20.png"/><Relationship Id="rId10" Type="http://schemas.openxmlformats.org/officeDocument/2006/relationships/image" Target="../media/image10.png"/><Relationship Id="rId19" Type="http://schemas.openxmlformats.org/officeDocument/2006/relationships/hyperlink" Target="https://en.wikipedia.org/wiki/Magician_(fantasy)" TargetMode="External"/><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8.png"/><Relationship Id="rId22" Type="http://schemas.openxmlformats.org/officeDocument/2006/relationships/hyperlink" Target="https://en.wikipedia.org/wiki/Ron_Weasley" TargetMode="External"/><Relationship Id="rId27" Type="http://schemas.openxmlformats.org/officeDocument/2006/relationships/hyperlink" Target="https://en.wikipedia.org/wiki/Muggl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2.png"/><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image" Target="../media/image23.svg"/><Relationship Id="rId2" Type="http://schemas.openxmlformats.org/officeDocument/2006/relationships/image" Target="../media/image1.png"/><Relationship Id="rId16"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9.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1AB9DF-25B4-42BC-83A6-DE560C00F2ED}"/>
              </a:ext>
            </a:extLst>
          </p:cNvPr>
          <p:cNvSpPr/>
          <p:nvPr/>
        </p:nvSpPr>
        <p:spPr>
          <a:xfrm>
            <a:off x="-217505" y="0"/>
            <a:ext cx="12026284" cy="666713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0F45840E-C7E1-4563-9431-FA564AACF4BE}"/>
              </a:ext>
            </a:extLst>
          </p:cNvPr>
          <p:cNvSpPr/>
          <p:nvPr/>
        </p:nvSpPr>
        <p:spPr>
          <a:xfrm>
            <a:off x="2957001" y="859468"/>
            <a:ext cx="1134861" cy="128000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a:solidFill>
                <a:srgbClr val="C00000"/>
              </a:solidFill>
            </a:endParaRPr>
          </a:p>
        </p:txBody>
      </p:sp>
      <p:sp>
        <p:nvSpPr>
          <p:cNvPr id="12" name="TextBox 11">
            <a:extLst>
              <a:ext uri="{FF2B5EF4-FFF2-40B4-BE49-F238E27FC236}">
                <a16:creationId xmlns:a16="http://schemas.microsoft.com/office/drawing/2014/main" id="{BE9CB802-F297-4A82-B84A-0BB05E3EF332}"/>
              </a:ext>
            </a:extLst>
          </p:cNvPr>
          <p:cNvSpPr txBox="1"/>
          <p:nvPr/>
        </p:nvSpPr>
        <p:spPr>
          <a:xfrm>
            <a:off x="4604550" y="1057994"/>
            <a:ext cx="2382174" cy="892552"/>
          </a:xfrm>
          <a:prstGeom prst="rect">
            <a:avLst/>
          </a:prstGeom>
          <a:noFill/>
        </p:spPr>
        <p:txBody>
          <a:bodyPr wrap="square" rtlCol="0">
            <a:spAutoFit/>
          </a:bodyPr>
          <a:lstStyle/>
          <a:p>
            <a:r>
              <a:rPr lang="en-IN" sz="3200" b="1" dirty="0">
                <a:solidFill>
                  <a:schemeClr val="bg1"/>
                </a:solidFill>
                <a:latin typeface="+mj-lt"/>
              </a:rPr>
              <a:t>E-Library</a:t>
            </a:r>
          </a:p>
          <a:p>
            <a:r>
              <a:rPr lang="en-IN" sz="2000" b="1" dirty="0">
                <a:solidFill>
                  <a:srgbClr val="C00000"/>
                </a:solidFill>
                <a:latin typeface="+mj-lt"/>
              </a:rPr>
              <a:t>      </a:t>
            </a:r>
            <a:r>
              <a:rPr lang="en-IN" sz="1600" b="1" dirty="0">
                <a:solidFill>
                  <a:schemeClr val="bg1"/>
                </a:solidFill>
                <a:latin typeface="+mj-lt"/>
              </a:rPr>
              <a:t>powered by </a:t>
            </a:r>
            <a:endParaRPr lang="en-IN" sz="2000" b="1" dirty="0">
              <a:solidFill>
                <a:schemeClr val="bg1"/>
              </a:solidFill>
              <a:latin typeface="+mj-lt"/>
            </a:endParaRPr>
          </a:p>
        </p:txBody>
      </p:sp>
      <p:sp>
        <p:nvSpPr>
          <p:cNvPr id="24" name="Footer Placeholder 23">
            <a:extLst>
              <a:ext uri="{FF2B5EF4-FFF2-40B4-BE49-F238E27FC236}">
                <a16:creationId xmlns:a16="http://schemas.microsoft.com/office/drawing/2014/main" id="{6B08B6DE-44BF-4FCC-ACD4-278ED26B1E88}"/>
              </a:ext>
            </a:extLst>
          </p:cNvPr>
          <p:cNvSpPr>
            <a:spLocks noGrp="1"/>
          </p:cNvSpPr>
          <p:nvPr>
            <p:ph type="ftr" sz="quarter" idx="11"/>
          </p:nvPr>
        </p:nvSpPr>
        <p:spPr/>
        <p:txBody>
          <a:bodyPr/>
          <a:lstStyle/>
          <a:p>
            <a:r>
              <a:rPr lang="en-IN" dirty="0"/>
              <a:t>Capgemini Public</a:t>
            </a:r>
          </a:p>
        </p:txBody>
      </p:sp>
      <p:pic>
        <p:nvPicPr>
          <p:cNvPr id="14" name="Picture 2" descr="devon4net">
            <a:extLst>
              <a:ext uri="{FF2B5EF4-FFF2-40B4-BE49-F238E27FC236}">
                <a16:creationId xmlns:a16="http://schemas.microsoft.com/office/drawing/2014/main" id="{AD08DC3D-502A-4429-9054-99ADD89A3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905038"/>
            <a:ext cx="1280235" cy="3651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Ebook Icon of Glyph style - Available in SVG, PNG, EPS, AI &amp; Icon fonts">
            <a:extLst>
              <a:ext uri="{FF2B5EF4-FFF2-40B4-BE49-F238E27FC236}">
                <a16:creationId xmlns:a16="http://schemas.microsoft.com/office/drawing/2014/main" id="{47E45D9C-28A0-44DF-9B6B-DC9ACA4E6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204" y="1057994"/>
            <a:ext cx="843377" cy="882953"/>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F413D2D8-9347-45EF-8512-FED961797B81}"/>
              </a:ext>
            </a:extLst>
          </p:cNvPr>
          <p:cNvCxnSpPr>
            <a:cxnSpLocks/>
          </p:cNvCxnSpPr>
          <p:nvPr/>
        </p:nvCxnSpPr>
        <p:spPr>
          <a:xfrm>
            <a:off x="3102744" y="3341676"/>
            <a:ext cx="518900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6E16B7E-37C4-42EE-B091-B978D8E61F85}"/>
              </a:ext>
            </a:extLst>
          </p:cNvPr>
          <p:cNvSpPr txBox="1"/>
          <p:nvPr/>
        </p:nvSpPr>
        <p:spPr>
          <a:xfrm>
            <a:off x="3178205" y="2954588"/>
            <a:ext cx="4616389" cy="369332"/>
          </a:xfrm>
          <a:prstGeom prst="rect">
            <a:avLst/>
          </a:prstGeom>
          <a:noFill/>
        </p:spPr>
        <p:txBody>
          <a:bodyPr wrap="square" rtlCol="0">
            <a:spAutoFit/>
          </a:bodyPr>
          <a:lstStyle/>
          <a:p>
            <a:r>
              <a:rPr lang="en-IN">
                <a:solidFill>
                  <a:schemeClr val="tx1">
                    <a:lumMod val="50000"/>
                    <a:lumOff val="50000"/>
                  </a:schemeClr>
                </a:solidFill>
              </a:rPr>
              <a:t>Email / SSO Id</a:t>
            </a:r>
          </a:p>
        </p:txBody>
      </p:sp>
      <p:cxnSp>
        <p:nvCxnSpPr>
          <p:cNvPr id="31" name="Straight Connector 30">
            <a:extLst>
              <a:ext uri="{FF2B5EF4-FFF2-40B4-BE49-F238E27FC236}">
                <a16:creationId xmlns:a16="http://schemas.microsoft.com/office/drawing/2014/main" id="{90C4E7B3-10A0-4E29-A82B-3B269FF7A16F}"/>
              </a:ext>
            </a:extLst>
          </p:cNvPr>
          <p:cNvCxnSpPr>
            <a:cxnSpLocks/>
          </p:cNvCxnSpPr>
          <p:nvPr/>
        </p:nvCxnSpPr>
        <p:spPr>
          <a:xfrm>
            <a:off x="3102744" y="4008980"/>
            <a:ext cx="518900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36FA1A6-45F4-4699-B2F0-BC3112193983}"/>
              </a:ext>
            </a:extLst>
          </p:cNvPr>
          <p:cNvSpPr txBox="1"/>
          <p:nvPr/>
        </p:nvSpPr>
        <p:spPr>
          <a:xfrm>
            <a:off x="3178204" y="3600109"/>
            <a:ext cx="4616389" cy="369332"/>
          </a:xfrm>
          <a:prstGeom prst="rect">
            <a:avLst/>
          </a:prstGeom>
          <a:noFill/>
        </p:spPr>
        <p:txBody>
          <a:bodyPr wrap="square" lIns="91440" tIns="45720" rIns="91440" bIns="45720" rtlCol="0" anchor="t">
            <a:spAutoFit/>
          </a:bodyPr>
          <a:lstStyle/>
          <a:p>
            <a:r>
              <a:rPr lang="en-IN">
                <a:solidFill>
                  <a:schemeClr val="tx1">
                    <a:lumMod val="50000"/>
                    <a:lumOff val="50000"/>
                  </a:schemeClr>
                </a:solidFill>
              </a:rPr>
              <a:t>Password</a:t>
            </a:r>
          </a:p>
        </p:txBody>
      </p:sp>
      <p:sp>
        <p:nvSpPr>
          <p:cNvPr id="21" name="Rectangle: Rounded Corners 20">
            <a:extLst>
              <a:ext uri="{FF2B5EF4-FFF2-40B4-BE49-F238E27FC236}">
                <a16:creationId xmlns:a16="http://schemas.microsoft.com/office/drawing/2014/main" id="{216643A0-56E6-4557-8CEA-EECA3FF6AD16}"/>
              </a:ext>
            </a:extLst>
          </p:cNvPr>
          <p:cNvSpPr/>
          <p:nvPr/>
        </p:nvSpPr>
        <p:spPr>
          <a:xfrm>
            <a:off x="4829453" y="4641153"/>
            <a:ext cx="1568388" cy="541512"/>
          </a:xfrm>
          <a:prstGeom prst="roundRect">
            <a:avLst/>
          </a:prstGeom>
          <a:solidFill>
            <a:schemeClr val="tx2">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Log In</a:t>
            </a:r>
          </a:p>
        </p:txBody>
      </p:sp>
    </p:spTree>
    <p:extLst>
      <p:ext uri="{BB962C8B-B14F-4D97-AF65-F5344CB8AC3E}">
        <p14:creationId xmlns:p14="http://schemas.microsoft.com/office/powerpoint/2010/main" val="3326218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10;&#10;Description automatically generated with medium confidence">
            <a:extLst>
              <a:ext uri="{FF2B5EF4-FFF2-40B4-BE49-F238E27FC236}">
                <a16:creationId xmlns:a16="http://schemas.microsoft.com/office/drawing/2014/main" id="{1725BCF3-FAE8-3CBC-79AB-AC7CD81C85B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60"/>
          <a:stretch/>
        </p:blipFill>
        <p:spPr>
          <a:xfrm>
            <a:off x="20" y="1282"/>
            <a:ext cx="12191980" cy="6856718"/>
          </a:xfrm>
          <a:prstGeom prst="rect">
            <a:avLst/>
          </a:prstGeom>
        </p:spPr>
      </p:pic>
    </p:spTree>
    <p:extLst>
      <p:ext uri="{BB962C8B-B14F-4D97-AF65-F5344CB8AC3E}">
        <p14:creationId xmlns:p14="http://schemas.microsoft.com/office/powerpoint/2010/main" val="1009902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FB40C0C-AA1F-4BFD-B89D-1186B84E3A1E}"/>
              </a:ext>
            </a:extLst>
          </p:cNvPr>
          <p:cNvSpPr/>
          <p:nvPr/>
        </p:nvSpPr>
        <p:spPr>
          <a:xfrm>
            <a:off x="0" y="-51403"/>
            <a:ext cx="12192000" cy="81929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47D0AF53-8F49-45E9-84F9-DAEEF44993DB}"/>
              </a:ext>
            </a:extLst>
          </p:cNvPr>
          <p:cNvSpPr/>
          <p:nvPr/>
        </p:nvSpPr>
        <p:spPr>
          <a:xfrm>
            <a:off x="82858" y="26393"/>
            <a:ext cx="852256" cy="7812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a:solidFill>
                <a:srgbClr val="C00000"/>
              </a:solidFill>
            </a:endParaRPr>
          </a:p>
        </p:txBody>
      </p:sp>
      <p:sp>
        <p:nvSpPr>
          <p:cNvPr id="29" name="TextBox 28">
            <a:extLst>
              <a:ext uri="{FF2B5EF4-FFF2-40B4-BE49-F238E27FC236}">
                <a16:creationId xmlns:a16="http://schemas.microsoft.com/office/drawing/2014/main" id="{FFFDCF32-46CB-4469-A76C-DF7CE3F6C2FB}"/>
              </a:ext>
            </a:extLst>
          </p:cNvPr>
          <p:cNvSpPr txBox="1"/>
          <p:nvPr/>
        </p:nvSpPr>
        <p:spPr>
          <a:xfrm>
            <a:off x="935114" y="36674"/>
            <a:ext cx="2382174" cy="707886"/>
          </a:xfrm>
          <a:prstGeom prst="rect">
            <a:avLst/>
          </a:prstGeom>
          <a:noFill/>
        </p:spPr>
        <p:txBody>
          <a:bodyPr wrap="square" rtlCol="0">
            <a:spAutoFit/>
          </a:bodyPr>
          <a:lstStyle/>
          <a:p>
            <a:r>
              <a:rPr lang="en-IN" sz="2400" b="1" dirty="0">
                <a:solidFill>
                  <a:schemeClr val="bg1"/>
                </a:solidFill>
                <a:latin typeface="+mj-lt"/>
              </a:rPr>
              <a:t>e-Library</a:t>
            </a:r>
          </a:p>
          <a:p>
            <a:r>
              <a:rPr lang="en-IN" sz="1600" b="1" dirty="0">
                <a:solidFill>
                  <a:srgbClr val="C00000"/>
                </a:solidFill>
                <a:latin typeface="+mj-lt"/>
              </a:rPr>
              <a:t>      </a:t>
            </a:r>
            <a:r>
              <a:rPr lang="en-IN" sz="1200" b="1" dirty="0">
                <a:solidFill>
                  <a:schemeClr val="bg1"/>
                </a:solidFill>
                <a:latin typeface="+mj-lt"/>
              </a:rPr>
              <a:t>powered by </a:t>
            </a:r>
            <a:endParaRPr lang="en-IN" sz="1600" b="1" dirty="0">
              <a:solidFill>
                <a:schemeClr val="bg1"/>
              </a:solidFill>
              <a:latin typeface="+mj-lt"/>
            </a:endParaRPr>
          </a:p>
        </p:txBody>
      </p:sp>
      <p:pic>
        <p:nvPicPr>
          <p:cNvPr id="32" name="Picture 2" descr="devon4net">
            <a:extLst>
              <a:ext uri="{FF2B5EF4-FFF2-40B4-BE49-F238E27FC236}">
                <a16:creationId xmlns:a16="http://schemas.microsoft.com/office/drawing/2014/main" id="{C565B12E-FAF9-4758-AC33-32202D918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6201" y="575180"/>
            <a:ext cx="1280235" cy="14110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Ebook Icon of Glyph style - Available in SVG, PNG, EPS, AI &amp; Icon fonts">
            <a:extLst>
              <a:ext uri="{FF2B5EF4-FFF2-40B4-BE49-F238E27FC236}">
                <a16:creationId xmlns:a16="http://schemas.microsoft.com/office/drawing/2014/main" id="{9313F2DA-B1CB-4074-B305-795534C78B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57" y="105496"/>
            <a:ext cx="683393" cy="58496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7F3A4CF-EC5D-401D-B5FD-AA2B17680500}"/>
              </a:ext>
            </a:extLst>
          </p:cNvPr>
          <p:cNvSpPr/>
          <p:nvPr/>
        </p:nvSpPr>
        <p:spPr>
          <a:xfrm>
            <a:off x="-1" y="807628"/>
            <a:ext cx="1597980" cy="6050372"/>
          </a:xfrm>
          <a:prstGeom prst="rect">
            <a:avLst/>
          </a:prstGeom>
          <a:solidFill>
            <a:schemeClr val="tx2">
              <a:lumMod val="50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9D4C2E7D-F36D-4C47-B7C2-36A13B899EA9}"/>
              </a:ext>
            </a:extLst>
          </p:cNvPr>
          <p:cNvSpPr/>
          <p:nvPr/>
        </p:nvSpPr>
        <p:spPr>
          <a:xfrm>
            <a:off x="36990" y="1367162"/>
            <a:ext cx="1560989" cy="426128"/>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Dashboard</a:t>
            </a:r>
            <a:endParaRPr lang="en-IN"/>
          </a:p>
        </p:txBody>
      </p:sp>
      <p:pic>
        <p:nvPicPr>
          <p:cNvPr id="13" name="Graphic 12" descr="Bell">
            <a:extLst>
              <a:ext uri="{FF2B5EF4-FFF2-40B4-BE49-F238E27FC236}">
                <a16:creationId xmlns:a16="http://schemas.microsoft.com/office/drawing/2014/main" id="{753A8CCE-4500-416D-A06A-A3A9146F9A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95061" y="220717"/>
            <a:ext cx="331031" cy="343953"/>
          </a:xfrm>
          <a:prstGeom prst="rect">
            <a:avLst/>
          </a:prstGeom>
        </p:spPr>
      </p:pic>
      <p:sp>
        <p:nvSpPr>
          <p:cNvPr id="14" name="Oval 13">
            <a:extLst>
              <a:ext uri="{FF2B5EF4-FFF2-40B4-BE49-F238E27FC236}">
                <a16:creationId xmlns:a16="http://schemas.microsoft.com/office/drawing/2014/main" id="{74A8088C-C0CF-4D99-B0AD-448A6C05C9A1}"/>
              </a:ext>
            </a:extLst>
          </p:cNvPr>
          <p:cNvSpPr/>
          <p:nvPr/>
        </p:nvSpPr>
        <p:spPr>
          <a:xfrm>
            <a:off x="10408806" y="151906"/>
            <a:ext cx="284086" cy="22704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a:t>5</a:t>
            </a:r>
          </a:p>
        </p:txBody>
      </p:sp>
      <p:pic>
        <p:nvPicPr>
          <p:cNvPr id="2048" name="Graphic 2047" descr="User">
            <a:extLst>
              <a:ext uri="{FF2B5EF4-FFF2-40B4-BE49-F238E27FC236}">
                <a16:creationId xmlns:a16="http://schemas.microsoft.com/office/drawing/2014/main" id="{CB2FDF9A-55B4-4DF0-84E8-7A5729941D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14842" y="203695"/>
            <a:ext cx="352426" cy="371228"/>
          </a:xfrm>
          <a:prstGeom prst="rect">
            <a:avLst/>
          </a:prstGeom>
        </p:spPr>
      </p:pic>
      <p:sp>
        <p:nvSpPr>
          <p:cNvPr id="2051" name="Oval 2050">
            <a:extLst>
              <a:ext uri="{FF2B5EF4-FFF2-40B4-BE49-F238E27FC236}">
                <a16:creationId xmlns:a16="http://schemas.microsoft.com/office/drawing/2014/main" id="{6414F952-CCE9-45E2-87FE-6AB7531B050A}"/>
              </a:ext>
            </a:extLst>
          </p:cNvPr>
          <p:cNvSpPr/>
          <p:nvPr/>
        </p:nvSpPr>
        <p:spPr>
          <a:xfrm>
            <a:off x="11046504" y="222457"/>
            <a:ext cx="420764" cy="412764"/>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42" name="Oval 41">
            <a:extLst>
              <a:ext uri="{FF2B5EF4-FFF2-40B4-BE49-F238E27FC236}">
                <a16:creationId xmlns:a16="http://schemas.microsoft.com/office/drawing/2014/main" id="{9E32C168-A16C-4032-BEA3-DCF9284406E2}"/>
              </a:ext>
            </a:extLst>
          </p:cNvPr>
          <p:cNvSpPr/>
          <p:nvPr/>
        </p:nvSpPr>
        <p:spPr>
          <a:xfrm>
            <a:off x="11046503" y="222457"/>
            <a:ext cx="420765" cy="41276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6" name="Graphic 2055" descr="Presentation with bar chart">
            <a:extLst>
              <a:ext uri="{FF2B5EF4-FFF2-40B4-BE49-F238E27FC236}">
                <a16:creationId xmlns:a16="http://schemas.microsoft.com/office/drawing/2014/main" id="{969CE565-4FE7-480A-9836-73AA1D0919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858" y="1509530"/>
            <a:ext cx="288000" cy="288535"/>
          </a:xfrm>
          <a:prstGeom prst="rect">
            <a:avLst/>
          </a:prstGeom>
        </p:spPr>
      </p:pic>
      <p:sp>
        <p:nvSpPr>
          <p:cNvPr id="46" name="Rectangle 45">
            <a:extLst>
              <a:ext uri="{FF2B5EF4-FFF2-40B4-BE49-F238E27FC236}">
                <a16:creationId xmlns:a16="http://schemas.microsoft.com/office/drawing/2014/main" id="{4D15880C-29AC-4D49-A67B-B299EF057FBE}"/>
              </a:ext>
            </a:extLst>
          </p:cNvPr>
          <p:cNvSpPr/>
          <p:nvPr/>
        </p:nvSpPr>
        <p:spPr>
          <a:xfrm>
            <a:off x="-7748" y="1862086"/>
            <a:ext cx="1605728" cy="4261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   Surf e-books</a:t>
            </a:r>
          </a:p>
        </p:txBody>
      </p:sp>
      <p:pic>
        <p:nvPicPr>
          <p:cNvPr id="2059" name="Graphic 2058" descr="Bug under magnifying glass">
            <a:extLst>
              <a:ext uri="{FF2B5EF4-FFF2-40B4-BE49-F238E27FC236}">
                <a16:creationId xmlns:a16="http://schemas.microsoft.com/office/drawing/2014/main" id="{78C012F5-78DD-4D1B-932C-20F65D3FA5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5568" y="1948920"/>
            <a:ext cx="162580" cy="288000"/>
          </a:xfrm>
          <a:prstGeom prst="rect">
            <a:avLst/>
          </a:prstGeom>
        </p:spPr>
      </p:pic>
      <p:sp>
        <p:nvSpPr>
          <p:cNvPr id="49" name="Rectangle 48">
            <a:extLst>
              <a:ext uri="{FF2B5EF4-FFF2-40B4-BE49-F238E27FC236}">
                <a16:creationId xmlns:a16="http://schemas.microsoft.com/office/drawing/2014/main" id="{9FF6A626-4663-45E3-BBDA-F54C386A857D}"/>
              </a:ext>
            </a:extLst>
          </p:cNvPr>
          <p:cNvSpPr/>
          <p:nvPr/>
        </p:nvSpPr>
        <p:spPr>
          <a:xfrm>
            <a:off x="36990" y="2390886"/>
            <a:ext cx="1441142" cy="426128"/>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Take Quiz</a:t>
            </a:r>
          </a:p>
        </p:txBody>
      </p:sp>
      <p:sp>
        <p:nvSpPr>
          <p:cNvPr id="2062" name="Rectangle: Rounded Corners 2061">
            <a:extLst>
              <a:ext uri="{FF2B5EF4-FFF2-40B4-BE49-F238E27FC236}">
                <a16:creationId xmlns:a16="http://schemas.microsoft.com/office/drawing/2014/main" id="{946CC6B0-5373-47CC-BBC4-6EF204F45014}"/>
              </a:ext>
            </a:extLst>
          </p:cNvPr>
          <p:cNvSpPr/>
          <p:nvPr/>
        </p:nvSpPr>
        <p:spPr>
          <a:xfrm>
            <a:off x="2033100" y="1157201"/>
            <a:ext cx="9723778" cy="1362908"/>
          </a:xfrm>
          <a:prstGeom prst="roundRect">
            <a:avLst/>
          </a:prstGeom>
          <a:solidFill>
            <a:schemeClr val="bg1"/>
          </a:solidFill>
          <a:effectLst>
            <a:outerShdw blurRad="50800" dist="38100" dir="5340000" algn="tl" rotWithShape="0">
              <a:schemeClr val="bg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63" name="TextBox 2062">
            <a:extLst>
              <a:ext uri="{FF2B5EF4-FFF2-40B4-BE49-F238E27FC236}">
                <a16:creationId xmlns:a16="http://schemas.microsoft.com/office/drawing/2014/main" id="{EF7CC32D-8745-49B6-A8F3-F3E06FB5F6C4}"/>
              </a:ext>
            </a:extLst>
          </p:cNvPr>
          <p:cNvSpPr txBox="1"/>
          <p:nvPr/>
        </p:nvSpPr>
        <p:spPr>
          <a:xfrm>
            <a:off x="2128514" y="1380170"/>
            <a:ext cx="9338754" cy="400110"/>
          </a:xfrm>
          <a:prstGeom prst="rect">
            <a:avLst/>
          </a:prstGeom>
          <a:noFill/>
        </p:spPr>
        <p:txBody>
          <a:bodyPr wrap="square" rtlCol="0">
            <a:spAutoFit/>
          </a:bodyPr>
          <a:lstStyle/>
          <a:p>
            <a:pPr algn="ctr"/>
            <a:r>
              <a:rPr lang="en-IN" sz="2000" b="1">
                <a:latin typeface="+mj-lt"/>
              </a:rPr>
              <a:t>E-Book Filters</a:t>
            </a:r>
            <a:endParaRPr lang="en-IN" b="1">
              <a:latin typeface="+mj-lt"/>
            </a:endParaRPr>
          </a:p>
        </p:txBody>
      </p:sp>
      <p:sp>
        <p:nvSpPr>
          <p:cNvPr id="61" name="Rectangle: Rounded Corners 60">
            <a:extLst>
              <a:ext uri="{FF2B5EF4-FFF2-40B4-BE49-F238E27FC236}">
                <a16:creationId xmlns:a16="http://schemas.microsoft.com/office/drawing/2014/main" id="{2E3AEEDE-C620-467F-852D-8087B16B4215}"/>
              </a:ext>
            </a:extLst>
          </p:cNvPr>
          <p:cNvSpPr/>
          <p:nvPr/>
        </p:nvSpPr>
        <p:spPr>
          <a:xfrm>
            <a:off x="1998769" y="2693559"/>
            <a:ext cx="2984285" cy="1821291"/>
          </a:xfrm>
          <a:prstGeom prst="roundRect">
            <a:avLst/>
          </a:prstGeom>
          <a:solidFill>
            <a:schemeClr val="tx2">
              <a:lumMod val="50000"/>
            </a:schemeClr>
          </a:solidFill>
          <a:effectLst>
            <a:outerShdw blurRad="50800" dist="38100" dir="2700000" algn="tl" rotWithShape="0">
              <a:schemeClr val="bg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TextBox 61">
            <a:extLst>
              <a:ext uri="{FF2B5EF4-FFF2-40B4-BE49-F238E27FC236}">
                <a16:creationId xmlns:a16="http://schemas.microsoft.com/office/drawing/2014/main" id="{6F1E42C9-B978-4D6C-8D5E-BF4F197F5293}"/>
              </a:ext>
            </a:extLst>
          </p:cNvPr>
          <p:cNvSpPr txBox="1"/>
          <p:nvPr/>
        </p:nvSpPr>
        <p:spPr>
          <a:xfrm>
            <a:off x="2167189" y="2721642"/>
            <a:ext cx="2681776" cy="646331"/>
          </a:xfrm>
          <a:prstGeom prst="rect">
            <a:avLst/>
          </a:prstGeom>
          <a:noFill/>
        </p:spPr>
        <p:txBody>
          <a:bodyPr wrap="square" rtlCol="0">
            <a:spAutoFit/>
          </a:bodyPr>
          <a:lstStyle/>
          <a:p>
            <a:pPr algn="ctr"/>
            <a:r>
              <a:rPr lang="en-IN" b="1">
                <a:solidFill>
                  <a:schemeClr val="bg1"/>
                </a:solidFill>
                <a:latin typeface="+mj-lt"/>
              </a:rPr>
              <a:t>Harry Potter &amp; the half blood prince</a:t>
            </a:r>
          </a:p>
        </p:txBody>
      </p:sp>
      <p:pic>
        <p:nvPicPr>
          <p:cNvPr id="2066" name="Graphic 2065" descr="Hourglass">
            <a:extLst>
              <a:ext uri="{FF2B5EF4-FFF2-40B4-BE49-F238E27FC236}">
                <a16:creationId xmlns:a16="http://schemas.microsoft.com/office/drawing/2014/main" id="{EDEFC66C-CE91-4DF9-897D-E247C5EC926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858" y="2468587"/>
            <a:ext cx="288000" cy="288000"/>
          </a:xfrm>
          <a:prstGeom prst="rect">
            <a:avLst/>
          </a:prstGeom>
        </p:spPr>
      </p:pic>
      <p:sp>
        <p:nvSpPr>
          <p:cNvPr id="3" name="Rectangle 2">
            <a:extLst>
              <a:ext uri="{FF2B5EF4-FFF2-40B4-BE49-F238E27FC236}">
                <a16:creationId xmlns:a16="http://schemas.microsoft.com/office/drawing/2014/main" id="{A8EBB68D-4081-4A0B-BC97-DCBA2443086B}"/>
              </a:ext>
            </a:extLst>
          </p:cNvPr>
          <p:cNvSpPr/>
          <p:nvPr/>
        </p:nvSpPr>
        <p:spPr>
          <a:xfrm>
            <a:off x="2207794" y="2099316"/>
            <a:ext cx="1836000" cy="275207"/>
          </a:xfrm>
          <a:prstGeom prst="rect">
            <a:avLst/>
          </a:prstGeom>
          <a:ln>
            <a:solidFill>
              <a:schemeClr val="tx2">
                <a:lumMod val="50000"/>
              </a:schemeClr>
            </a:solidFill>
          </a:ln>
          <a:effectLst>
            <a:outerShdw blurRad="50800" dist="50800" dir="7920000" algn="ctr" rotWithShape="0">
              <a:srgbClr val="000000">
                <a:alpha val="43137"/>
              </a:srgbClr>
            </a:outerShdw>
            <a:softEdge rad="12700"/>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IN">
                <a:solidFill>
                  <a:schemeClr val="bg2">
                    <a:lumMod val="50000"/>
                  </a:schemeClr>
                </a:solidFill>
              </a:rPr>
              <a:t>Search by Name</a:t>
            </a:r>
          </a:p>
        </p:txBody>
      </p:sp>
      <p:sp>
        <p:nvSpPr>
          <p:cNvPr id="38" name="Rectangle 37">
            <a:extLst>
              <a:ext uri="{FF2B5EF4-FFF2-40B4-BE49-F238E27FC236}">
                <a16:creationId xmlns:a16="http://schemas.microsoft.com/office/drawing/2014/main" id="{8A3981C6-CB26-47CD-9D2E-94CE48B712CB}"/>
              </a:ext>
            </a:extLst>
          </p:cNvPr>
          <p:cNvSpPr/>
          <p:nvPr/>
        </p:nvSpPr>
        <p:spPr>
          <a:xfrm>
            <a:off x="4478984" y="2099316"/>
            <a:ext cx="2016000" cy="275207"/>
          </a:xfrm>
          <a:prstGeom prst="rect">
            <a:avLst/>
          </a:prstGeom>
          <a:ln>
            <a:solidFill>
              <a:schemeClr val="tx2">
                <a:lumMod val="50000"/>
              </a:schemeClr>
            </a:solidFill>
          </a:ln>
          <a:effectLst>
            <a:outerShdw blurRad="50800" dist="50800" dir="2880000" algn="ctr" rotWithShape="0">
              <a:srgbClr val="000000">
                <a:alpha val="43137"/>
              </a:srgbClr>
            </a:outerShdw>
            <a:softEdge rad="12700"/>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solidFill>
                  <a:schemeClr val="bg2">
                    <a:lumMod val="50000"/>
                  </a:schemeClr>
                </a:solidFill>
              </a:rPr>
              <a:t>Search by Category</a:t>
            </a:r>
          </a:p>
        </p:txBody>
      </p:sp>
      <p:sp>
        <p:nvSpPr>
          <p:cNvPr id="39" name="Rectangle 38">
            <a:extLst>
              <a:ext uri="{FF2B5EF4-FFF2-40B4-BE49-F238E27FC236}">
                <a16:creationId xmlns:a16="http://schemas.microsoft.com/office/drawing/2014/main" id="{FB9AC188-EFE0-4C72-A96D-008AE8493F03}"/>
              </a:ext>
            </a:extLst>
          </p:cNvPr>
          <p:cNvSpPr/>
          <p:nvPr/>
        </p:nvSpPr>
        <p:spPr>
          <a:xfrm>
            <a:off x="6930174" y="2099316"/>
            <a:ext cx="1980000" cy="275207"/>
          </a:xfrm>
          <a:prstGeom prst="rect">
            <a:avLst/>
          </a:prstGeom>
          <a:ln>
            <a:solidFill>
              <a:schemeClr val="tx2">
                <a:lumMod val="50000"/>
              </a:schemeClr>
            </a:solidFill>
          </a:ln>
          <a:effectLst>
            <a:outerShdw blurRad="50800" dist="50800" dir="5280000" algn="ctr" rotWithShape="0">
              <a:srgbClr val="000000">
                <a:alpha val="43137"/>
              </a:srgbClr>
            </a:outerShdw>
            <a:softEdge rad="12700"/>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IN">
                <a:solidFill>
                  <a:schemeClr val="bg2">
                    <a:lumMod val="50000"/>
                  </a:schemeClr>
                </a:solidFill>
              </a:rPr>
              <a:t>Search by Author</a:t>
            </a:r>
          </a:p>
        </p:txBody>
      </p:sp>
      <p:sp>
        <p:nvSpPr>
          <p:cNvPr id="5" name="Rectangle: Rounded Corners 4">
            <a:extLst>
              <a:ext uri="{FF2B5EF4-FFF2-40B4-BE49-F238E27FC236}">
                <a16:creationId xmlns:a16="http://schemas.microsoft.com/office/drawing/2014/main" id="{554AE6DF-5E98-4D9D-9CA2-B6937D5A20AA}"/>
              </a:ext>
            </a:extLst>
          </p:cNvPr>
          <p:cNvSpPr/>
          <p:nvPr/>
        </p:nvSpPr>
        <p:spPr>
          <a:xfrm>
            <a:off x="9330431" y="2099316"/>
            <a:ext cx="1464816" cy="275207"/>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Filter</a:t>
            </a:r>
          </a:p>
        </p:txBody>
      </p:sp>
      <p:sp>
        <p:nvSpPr>
          <p:cNvPr id="41" name="Rectangle: Rounded Corners 40">
            <a:extLst>
              <a:ext uri="{FF2B5EF4-FFF2-40B4-BE49-F238E27FC236}">
                <a16:creationId xmlns:a16="http://schemas.microsoft.com/office/drawing/2014/main" id="{BFD700C7-EB40-43BD-9E72-F40B5B1F9E2E}"/>
              </a:ext>
            </a:extLst>
          </p:cNvPr>
          <p:cNvSpPr/>
          <p:nvPr/>
        </p:nvSpPr>
        <p:spPr>
          <a:xfrm>
            <a:off x="5383843" y="2691551"/>
            <a:ext cx="2984285" cy="1793208"/>
          </a:xfrm>
          <a:prstGeom prst="roundRect">
            <a:avLst/>
          </a:prstGeom>
          <a:solidFill>
            <a:schemeClr val="tx2">
              <a:lumMod val="50000"/>
            </a:schemeClr>
          </a:solidFill>
          <a:effectLst>
            <a:outerShdw blurRad="50800" dist="38100" dir="2700000" algn="tl" rotWithShape="0">
              <a:schemeClr val="bg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Rounded Corners 42">
            <a:extLst>
              <a:ext uri="{FF2B5EF4-FFF2-40B4-BE49-F238E27FC236}">
                <a16:creationId xmlns:a16="http://schemas.microsoft.com/office/drawing/2014/main" id="{CDF4CE1E-A71A-41F3-97DC-9DEC10A26F23}"/>
              </a:ext>
            </a:extLst>
          </p:cNvPr>
          <p:cNvSpPr/>
          <p:nvPr/>
        </p:nvSpPr>
        <p:spPr>
          <a:xfrm>
            <a:off x="8774827" y="2693559"/>
            <a:ext cx="2984285" cy="1821292"/>
          </a:xfrm>
          <a:prstGeom prst="roundRect">
            <a:avLst/>
          </a:prstGeom>
          <a:solidFill>
            <a:schemeClr val="tx2">
              <a:lumMod val="50000"/>
            </a:schemeClr>
          </a:solidFill>
          <a:effectLst>
            <a:outerShdw blurRad="50800" dist="38100" dir="2700000" algn="tl" rotWithShape="0">
              <a:schemeClr val="bg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Rounded Corners 43">
            <a:extLst>
              <a:ext uri="{FF2B5EF4-FFF2-40B4-BE49-F238E27FC236}">
                <a16:creationId xmlns:a16="http://schemas.microsoft.com/office/drawing/2014/main" id="{EE05E5F6-F039-43F3-A3D6-558A7591E1F5}"/>
              </a:ext>
            </a:extLst>
          </p:cNvPr>
          <p:cNvSpPr/>
          <p:nvPr/>
        </p:nvSpPr>
        <p:spPr>
          <a:xfrm>
            <a:off x="2033100" y="4626938"/>
            <a:ext cx="2984285" cy="1850558"/>
          </a:xfrm>
          <a:prstGeom prst="roundRect">
            <a:avLst/>
          </a:prstGeom>
          <a:solidFill>
            <a:schemeClr val="tx2">
              <a:lumMod val="50000"/>
            </a:schemeClr>
          </a:solidFill>
          <a:effectLst>
            <a:outerShdw blurRad="50800" dist="38100" dir="2700000" algn="tl" rotWithShape="0">
              <a:schemeClr val="bg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19CEEEE5-D5DE-4034-B9F0-1ED3ADA8191B}"/>
              </a:ext>
            </a:extLst>
          </p:cNvPr>
          <p:cNvSpPr/>
          <p:nvPr/>
        </p:nvSpPr>
        <p:spPr>
          <a:xfrm>
            <a:off x="5383843" y="4656202"/>
            <a:ext cx="2984285" cy="1821293"/>
          </a:xfrm>
          <a:prstGeom prst="roundRect">
            <a:avLst/>
          </a:prstGeom>
          <a:solidFill>
            <a:schemeClr val="tx2">
              <a:lumMod val="50000"/>
            </a:schemeClr>
          </a:solidFill>
          <a:effectLst>
            <a:outerShdw blurRad="50800" dist="38100" dir="2700000" algn="tl" rotWithShape="0">
              <a:schemeClr val="bg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Rounded Corners 46">
            <a:extLst>
              <a:ext uri="{FF2B5EF4-FFF2-40B4-BE49-F238E27FC236}">
                <a16:creationId xmlns:a16="http://schemas.microsoft.com/office/drawing/2014/main" id="{606FB529-C5D0-4AF6-B623-C029E27C1B91}"/>
              </a:ext>
            </a:extLst>
          </p:cNvPr>
          <p:cNvSpPr/>
          <p:nvPr/>
        </p:nvSpPr>
        <p:spPr>
          <a:xfrm>
            <a:off x="8816433" y="4656203"/>
            <a:ext cx="2984285" cy="1821293"/>
          </a:xfrm>
          <a:prstGeom prst="roundRect">
            <a:avLst/>
          </a:prstGeom>
          <a:solidFill>
            <a:schemeClr val="tx2">
              <a:lumMod val="50000"/>
            </a:schemeClr>
          </a:solidFill>
          <a:effectLst>
            <a:outerShdw blurRad="50800" dist="38100" dir="2700000" algn="tl" rotWithShape="0">
              <a:schemeClr val="bg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0" name="Picture 10" descr="Harry Potter and the Half-Blood Prince (film) | Harry Potter Wiki | Fandom">
            <a:extLst>
              <a:ext uri="{FF2B5EF4-FFF2-40B4-BE49-F238E27FC236}">
                <a16:creationId xmlns:a16="http://schemas.microsoft.com/office/drawing/2014/main" id="{F20AE232-C20D-4655-9286-E3D46470C63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63969" y="3346080"/>
            <a:ext cx="1044000" cy="9838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F0C8648-B430-4648-BAEB-0892042C9CE5}"/>
              </a:ext>
            </a:extLst>
          </p:cNvPr>
          <p:cNvSpPr txBox="1"/>
          <p:nvPr/>
        </p:nvSpPr>
        <p:spPr>
          <a:xfrm>
            <a:off x="2139111" y="4170981"/>
            <a:ext cx="1398060" cy="307777"/>
          </a:xfrm>
          <a:prstGeom prst="rect">
            <a:avLst/>
          </a:prstGeom>
          <a:noFill/>
        </p:spPr>
        <p:txBody>
          <a:bodyPr wrap="square" rtlCol="0">
            <a:spAutoFit/>
          </a:bodyPr>
          <a:lstStyle/>
          <a:p>
            <a:r>
              <a:rPr lang="en-IN" sz="1400">
                <a:solidFill>
                  <a:schemeClr val="accent1"/>
                </a:solidFill>
                <a:hlinkClick r:id="rId15" action="ppaction://hlinksldjump"/>
              </a:rPr>
              <a:t>Subscribe now</a:t>
            </a:r>
            <a:endParaRPr lang="en-IN" sz="1400">
              <a:solidFill>
                <a:schemeClr val="accent1"/>
              </a:solidFill>
            </a:endParaRPr>
          </a:p>
        </p:txBody>
      </p:sp>
      <p:sp>
        <p:nvSpPr>
          <p:cNvPr id="51" name="TextBox 50">
            <a:extLst>
              <a:ext uri="{FF2B5EF4-FFF2-40B4-BE49-F238E27FC236}">
                <a16:creationId xmlns:a16="http://schemas.microsoft.com/office/drawing/2014/main" id="{AC8D49DC-3C50-45E4-A1D4-4D97989A47DE}"/>
              </a:ext>
            </a:extLst>
          </p:cNvPr>
          <p:cNvSpPr txBox="1"/>
          <p:nvPr/>
        </p:nvSpPr>
        <p:spPr>
          <a:xfrm>
            <a:off x="2158757" y="3911829"/>
            <a:ext cx="1398060" cy="307777"/>
          </a:xfrm>
          <a:prstGeom prst="rect">
            <a:avLst/>
          </a:prstGeom>
          <a:noFill/>
        </p:spPr>
        <p:txBody>
          <a:bodyPr wrap="square" rtlCol="0">
            <a:spAutoFit/>
          </a:bodyPr>
          <a:lstStyle/>
          <a:p>
            <a:r>
              <a:rPr lang="en-IN" sz="1400">
                <a:solidFill>
                  <a:schemeClr val="accent1"/>
                </a:solidFill>
                <a:hlinkClick r:id="rId16" action="ppaction://hlinksldjump"/>
              </a:rPr>
              <a:t>Preview</a:t>
            </a:r>
            <a:endParaRPr lang="en-IN" sz="1400">
              <a:solidFill>
                <a:schemeClr val="accent1"/>
              </a:solidFill>
            </a:endParaRPr>
          </a:p>
        </p:txBody>
      </p:sp>
      <p:sp>
        <p:nvSpPr>
          <p:cNvPr id="54" name="TextBox 53">
            <a:extLst>
              <a:ext uri="{FF2B5EF4-FFF2-40B4-BE49-F238E27FC236}">
                <a16:creationId xmlns:a16="http://schemas.microsoft.com/office/drawing/2014/main" id="{4CEC3F40-A84E-412B-84B5-BAB446FE03E9}"/>
              </a:ext>
            </a:extLst>
          </p:cNvPr>
          <p:cNvSpPr txBox="1"/>
          <p:nvPr/>
        </p:nvSpPr>
        <p:spPr>
          <a:xfrm>
            <a:off x="5420012" y="2707397"/>
            <a:ext cx="2949954" cy="646331"/>
          </a:xfrm>
          <a:prstGeom prst="rect">
            <a:avLst/>
          </a:prstGeom>
          <a:noFill/>
        </p:spPr>
        <p:txBody>
          <a:bodyPr wrap="square" rtlCol="0">
            <a:spAutoFit/>
          </a:bodyPr>
          <a:lstStyle/>
          <a:p>
            <a:pPr algn="ctr"/>
            <a:r>
              <a:rPr lang="en-IN" b="1" dirty="0">
                <a:solidFill>
                  <a:schemeClr val="bg1"/>
                </a:solidFill>
                <a:latin typeface="+mj-lt"/>
              </a:rPr>
              <a:t>Harry Potter &amp; the prisoners of Azkaban</a:t>
            </a:r>
          </a:p>
        </p:txBody>
      </p:sp>
      <p:sp>
        <p:nvSpPr>
          <p:cNvPr id="65" name="TextBox 64">
            <a:extLst>
              <a:ext uri="{FF2B5EF4-FFF2-40B4-BE49-F238E27FC236}">
                <a16:creationId xmlns:a16="http://schemas.microsoft.com/office/drawing/2014/main" id="{32A9F54A-8DBD-4ADE-B646-71870A438E3A}"/>
              </a:ext>
            </a:extLst>
          </p:cNvPr>
          <p:cNvSpPr txBox="1"/>
          <p:nvPr/>
        </p:nvSpPr>
        <p:spPr>
          <a:xfrm>
            <a:off x="8683923" y="2767032"/>
            <a:ext cx="2949954" cy="646331"/>
          </a:xfrm>
          <a:prstGeom prst="rect">
            <a:avLst/>
          </a:prstGeom>
          <a:noFill/>
        </p:spPr>
        <p:txBody>
          <a:bodyPr wrap="square" rtlCol="0">
            <a:spAutoFit/>
          </a:bodyPr>
          <a:lstStyle/>
          <a:p>
            <a:pPr algn="ctr"/>
            <a:r>
              <a:rPr lang="en-IN" b="1" dirty="0">
                <a:solidFill>
                  <a:schemeClr val="bg1"/>
                </a:solidFill>
                <a:latin typeface="+mj-lt"/>
              </a:rPr>
              <a:t>Harry Potter &amp; the deathly hallows part 1 </a:t>
            </a:r>
          </a:p>
        </p:txBody>
      </p:sp>
      <p:sp>
        <p:nvSpPr>
          <p:cNvPr id="67" name="TextBox 66">
            <a:extLst>
              <a:ext uri="{FF2B5EF4-FFF2-40B4-BE49-F238E27FC236}">
                <a16:creationId xmlns:a16="http://schemas.microsoft.com/office/drawing/2014/main" id="{E0FC7C0D-1E6F-4343-81AA-72462DB50683}"/>
              </a:ext>
            </a:extLst>
          </p:cNvPr>
          <p:cNvSpPr txBox="1"/>
          <p:nvPr/>
        </p:nvSpPr>
        <p:spPr>
          <a:xfrm>
            <a:off x="2126201" y="3399950"/>
            <a:ext cx="1722975" cy="276999"/>
          </a:xfrm>
          <a:prstGeom prst="rect">
            <a:avLst/>
          </a:prstGeom>
          <a:noFill/>
        </p:spPr>
        <p:txBody>
          <a:bodyPr wrap="square" rtlCol="0">
            <a:spAutoFit/>
          </a:bodyPr>
          <a:lstStyle/>
          <a:p>
            <a:r>
              <a:rPr lang="en-IN" sz="1200">
                <a:solidFill>
                  <a:schemeClr val="bg1"/>
                </a:solidFill>
              </a:rPr>
              <a:t>Author: J. K Rowling</a:t>
            </a:r>
          </a:p>
        </p:txBody>
      </p:sp>
      <p:sp>
        <p:nvSpPr>
          <p:cNvPr id="70" name="TextBox 69">
            <a:extLst>
              <a:ext uri="{FF2B5EF4-FFF2-40B4-BE49-F238E27FC236}">
                <a16:creationId xmlns:a16="http://schemas.microsoft.com/office/drawing/2014/main" id="{FA1266B2-6AF6-4B4D-BF3A-8F286A17A5A1}"/>
              </a:ext>
            </a:extLst>
          </p:cNvPr>
          <p:cNvSpPr txBox="1"/>
          <p:nvPr/>
        </p:nvSpPr>
        <p:spPr>
          <a:xfrm>
            <a:off x="2139111" y="3665926"/>
            <a:ext cx="1398060" cy="276999"/>
          </a:xfrm>
          <a:prstGeom prst="rect">
            <a:avLst/>
          </a:prstGeom>
          <a:noFill/>
        </p:spPr>
        <p:txBody>
          <a:bodyPr wrap="square" rtlCol="0">
            <a:spAutoFit/>
          </a:bodyPr>
          <a:lstStyle/>
          <a:p>
            <a:r>
              <a:rPr lang="en-IN" sz="1200">
                <a:solidFill>
                  <a:schemeClr val="bg1"/>
                </a:solidFill>
              </a:rPr>
              <a:t>Category: Novel</a:t>
            </a:r>
          </a:p>
        </p:txBody>
      </p:sp>
      <p:sp>
        <p:nvSpPr>
          <p:cNvPr id="71" name="TextBox 70">
            <a:extLst>
              <a:ext uri="{FF2B5EF4-FFF2-40B4-BE49-F238E27FC236}">
                <a16:creationId xmlns:a16="http://schemas.microsoft.com/office/drawing/2014/main" id="{303D10A8-A17C-4F80-B8BA-E1D696C9CB68}"/>
              </a:ext>
            </a:extLst>
          </p:cNvPr>
          <p:cNvSpPr txBox="1"/>
          <p:nvPr/>
        </p:nvSpPr>
        <p:spPr>
          <a:xfrm>
            <a:off x="5467334" y="3311156"/>
            <a:ext cx="1722975" cy="276999"/>
          </a:xfrm>
          <a:prstGeom prst="rect">
            <a:avLst/>
          </a:prstGeom>
          <a:noFill/>
        </p:spPr>
        <p:txBody>
          <a:bodyPr wrap="square" rtlCol="0">
            <a:spAutoFit/>
          </a:bodyPr>
          <a:lstStyle/>
          <a:p>
            <a:r>
              <a:rPr lang="en-IN" sz="1200" dirty="0">
                <a:solidFill>
                  <a:schemeClr val="bg1"/>
                </a:solidFill>
              </a:rPr>
              <a:t>Author: J. K Rowling</a:t>
            </a:r>
          </a:p>
        </p:txBody>
      </p:sp>
      <p:sp>
        <p:nvSpPr>
          <p:cNvPr id="73" name="TextBox 72">
            <a:extLst>
              <a:ext uri="{FF2B5EF4-FFF2-40B4-BE49-F238E27FC236}">
                <a16:creationId xmlns:a16="http://schemas.microsoft.com/office/drawing/2014/main" id="{6304E47B-F697-4A7B-90FA-0D961F65B2F2}"/>
              </a:ext>
            </a:extLst>
          </p:cNvPr>
          <p:cNvSpPr txBox="1"/>
          <p:nvPr/>
        </p:nvSpPr>
        <p:spPr>
          <a:xfrm>
            <a:off x="5496929" y="3610367"/>
            <a:ext cx="1398060" cy="276999"/>
          </a:xfrm>
          <a:prstGeom prst="rect">
            <a:avLst/>
          </a:prstGeom>
          <a:noFill/>
        </p:spPr>
        <p:txBody>
          <a:bodyPr wrap="square" rtlCol="0">
            <a:spAutoFit/>
          </a:bodyPr>
          <a:lstStyle/>
          <a:p>
            <a:r>
              <a:rPr lang="en-IN" sz="1200">
                <a:solidFill>
                  <a:schemeClr val="bg1"/>
                </a:solidFill>
              </a:rPr>
              <a:t>Category: Novel</a:t>
            </a:r>
          </a:p>
        </p:txBody>
      </p:sp>
      <p:pic>
        <p:nvPicPr>
          <p:cNvPr id="74" name="Picture 10" descr="Harry Potter and the Half-Blood Prince (film) | Harry Potter Wiki | Fandom">
            <a:extLst>
              <a:ext uri="{FF2B5EF4-FFF2-40B4-BE49-F238E27FC236}">
                <a16:creationId xmlns:a16="http://schemas.microsoft.com/office/drawing/2014/main" id="{37F07DF1-DE30-4E6F-9D25-B5A85382464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90309" y="3340887"/>
            <a:ext cx="1044000" cy="983854"/>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BF86DEA7-C85F-4DDC-B74A-10F7ADFB2CF9}"/>
              </a:ext>
            </a:extLst>
          </p:cNvPr>
          <p:cNvSpPr txBox="1"/>
          <p:nvPr/>
        </p:nvSpPr>
        <p:spPr>
          <a:xfrm>
            <a:off x="8911093" y="3311156"/>
            <a:ext cx="1722975" cy="276999"/>
          </a:xfrm>
          <a:prstGeom prst="rect">
            <a:avLst/>
          </a:prstGeom>
          <a:noFill/>
        </p:spPr>
        <p:txBody>
          <a:bodyPr wrap="square" rtlCol="0">
            <a:spAutoFit/>
          </a:bodyPr>
          <a:lstStyle/>
          <a:p>
            <a:r>
              <a:rPr lang="en-IN" sz="1200">
                <a:solidFill>
                  <a:schemeClr val="bg1"/>
                </a:solidFill>
              </a:rPr>
              <a:t>Author: J. K Rowling</a:t>
            </a:r>
          </a:p>
        </p:txBody>
      </p:sp>
      <p:sp>
        <p:nvSpPr>
          <p:cNvPr id="82" name="TextBox 81">
            <a:extLst>
              <a:ext uri="{FF2B5EF4-FFF2-40B4-BE49-F238E27FC236}">
                <a16:creationId xmlns:a16="http://schemas.microsoft.com/office/drawing/2014/main" id="{E03A9126-E308-40E8-AEC1-9D534E79C9D2}"/>
              </a:ext>
            </a:extLst>
          </p:cNvPr>
          <p:cNvSpPr txBox="1"/>
          <p:nvPr/>
        </p:nvSpPr>
        <p:spPr>
          <a:xfrm>
            <a:off x="8940688" y="3610367"/>
            <a:ext cx="1398060" cy="276999"/>
          </a:xfrm>
          <a:prstGeom prst="rect">
            <a:avLst/>
          </a:prstGeom>
          <a:noFill/>
        </p:spPr>
        <p:txBody>
          <a:bodyPr wrap="square" rtlCol="0">
            <a:spAutoFit/>
          </a:bodyPr>
          <a:lstStyle/>
          <a:p>
            <a:r>
              <a:rPr lang="en-IN" sz="1200" dirty="0">
                <a:solidFill>
                  <a:schemeClr val="bg1"/>
                </a:solidFill>
              </a:rPr>
              <a:t>Category: Novel</a:t>
            </a:r>
          </a:p>
        </p:txBody>
      </p:sp>
      <p:pic>
        <p:nvPicPr>
          <p:cNvPr id="83" name="Picture 10" descr="Harry Potter and the Half-Blood Prince (film) | Harry Potter Wiki | Fandom">
            <a:extLst>
              <a:ext uri="{FF2B5EF4-FFF2-40B4-BE49-F238E27FC236}">
                <a16:creationId xmlns:a16="http://schemas.microsoft.com/office/drawing/2014/main" id="{9643BEA1-13DC-44B6-A790-717E7803906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553952" y="3399950"/>
            <a:ext cx="1044000" cy="983854"/>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9003EE45-AFE6-4211-BC32-B5831839AC35}"/>
              </a:ext>
            </a:extLst>
          </p:cNvPr>
          <p:cNvSpPr txBox="1"/>
          <p:nvPr/>
        </p:nvSpPr>
        <p:spPr>
          <a:xfrm>
            <a:off x="2058029" y="4664204"/>
            <a:ext cx="2949954" cy="369332"/>
          </a:xfrm>
          <a:prstGeom prst="rect">
            <a:avLst/>
          </a:prstGeom>
          <a:noFill/>
        </p:spPr>
        <p:txBody>
          <a:bodyPr wrap="square" rtlCol="0">
            <a:spAutoFit/>
          </a:bodyPr>
          <a:lstStyle/>
          <a:p>
            <a:pPr algn="ctr"/>
            <a:r>
              <a:rPr lang="en-IN" b="1" dirty="0">
                <a:solidFill>
                  <a:schemeClr val="bg1"/>
                </a:solidFill>
                <a:latin typeface="+mj-lt"/>
              </a:rPr>
              <a:t>Interstellar</a:t>
            </a:r>
          </a:p>
        </p:txBody>
      </p:sp>
      <p:sp>
        <p:nvSpPr>
          <p:cNvPr id="87" name="TextBox 86">
            <a:extLst>
              <a:ext uri="{FF2B5EF4-FFF2-40B4-BE49-F238E27FC236}">
                <a16:creationId xmlns:a16="http://schemas.microsoft.com/office/drawing/2014/main" id="{5F2EE5DD-DDCB-4B31-9754-2AE738449341}"/>
              </a:ext>
            </a:extLst>
          </p:cNvPr>
          <p:cNvSpPr txBox="1"/>
          <p:nvPr/>
        </p:nvSpPr>
        <p:spPr>
          <a:xfrm>
            <a:off x="2151130" y="5342512"/>
            <a:ext cx="1722975" cy="276999"/>
          </a:xfrm>
          <a:prstGeom prst="rect">
            <a:avLst/>
          </a:prstGeom>
          <a:noFill/>
        </p:spPr>
        <p:txBody>
          <a:bodyPr wrap="square" rtlCol="0">
            <a:spAutoFit/>
          </a:bodyPr>
          <a:lstStyle/>
          <a:p>
            <a:r>
              <a:rPr lang="en-IN" sz="1200">
                <a:solidFill>
                  <a:schemeClr val="bg1"/>
                </a:solidFill>
              </a:rPr>
              <a:t>Author: J. K Borrow</a:t>
            </a:r>
          </a:p>
        </p:txBody>
      </p:sp>
      <p:sp>
        <p:nvSpPr>
          <p:cNvPr id="88" name="TextBox 87">
            <a:extLst>
              <a:ext uri="{FF2B5EF4-FFF2-40B4-BE49-F238E27FC236}">
                <a16:creationId xmlns:a16="http://schemas.microsoft.com/office/drawing/2014/main" id="{174CE60E-8932-4479-AD61-B88B65EAEF4F}"/>
              </a:ext>
            </a:extLst>
          </p:cNvPr>
          <p:cNvSpPr txBox="1"/>
          <p:nvPr/>
        </p:nvSpPr>
        <p:spPr>
          <a:xfrm>
            <a:off x="2164040" y="5608488"/>
            <a:ext cx="1398060" cy="276999"/>
          </a:xfrm>
          <a:prstGeom prst="rect">
            <a:avLst/>
          </a:prstGeom>
          <a:noFill/>
        </p:spPr>
        <p:txBody>
          <a:bodyPr wrap="square" rtlCol="0">
            <a:spAutoFit/>
          </a:bodyPr>
          <a:lstStyle/>
          <a:p>
            <a:r>
              <a:rPr lang="en-IN" sz="1200">
                <a:solidFill>
                  <a:schemeClr val="bg1"/>
                </a:solidFill>
              </a:rPr>
              <a:t>Category: Sci-Fi</a:t>
            </a:r>
          </a:p>
        </p:txBody>
      </p:sp>
      <p:pic>
        <p:nvPicPr>
          <p:cNvPr id="90" name="Picture 12" descr="Interstellar (The Nebula Trilogy Book 2) by L.A. Sees">
            <a:extLst>
              <a:ext uri="{FF2B5EF4-FFF2-40B4-BE49-F238E27FC236}">
                <a16:creationId xmlns:a16="http://schemas.microsoft.com/office/drawing/2014/main" id="{780C9C75-0B33-4580-997E-BA557DD8FA3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68420" y="5061038"/>
            <a:ext cx="960833" cy="1219135"/>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D2337D7B-108D-4B9B-ABB6-51061FDF43A8}"/>
              </a:ext>
            </a:extLst>
          </p:cNvPr>
          <p:cNvSpPr txBox="1"/>
          <p:nvPr/>
        </p:nvSpPr>
        <p:spPr>
          <a:xfrm>
            <a:off x="5496929" y="4699633"/>
            <a:ext cx="2949954" cy="369332"/>
          </a:xfrm>
          <a:prstGeom prst="rect">
            <a:avLst/>
          </a:prstGeom>
          <a:noFill/>
        </p:spPr>
        <p:txBody>
          <a:bodyPr wrap="square" rtlCol="0">
            <a:spAutoFit/>
          </a:bodyPr>
          <a:lstStyle/>
          <a:p>
            <a:pPr algn="ctr"/>
            <a:r>
              <a:rPr lang="en-IN" b="1" dirty="0">
                <a:solidFill>
                  <a:schemeClr val="bg1"/>
                </a:solidFill>
                <a:latin typeface="+mj-lt"/>
              </a:rPr>
              <a:t>Corporate Chanakya</a:t>
            </a:r>
          </a:p>
        </p:txBody>
      </p:sp>
      <p:sp>
        <p:nvSpPr>
          <p:cNvPr id="92" name="TextBox 91">
            <a:hlinkClick r:id="" action="ppaction://hlinkshowjump?jump=lastslide"/>
            <a:extLst>
              <a:ext uri="{FF2B5EF4-FFF2-40B4-BE49-F238E27FC236}">
                <a16:creationId xmlns:a16="http://schemas.microsoft.com/office/drawing/2014/main" id="{A15FB151-EE11-4AA9-A285-EAA199F9AD84}"/>
              </a:ext>
            </a:extLst>
          </p:cNvPr>
          <p:cNvSpPr txBox="1"/>
          <p:nvPr/>
        </p:nvSpPr>
        <p:spPr>
          <a:xfrm>
            <a:off x="5467334" y="6147863"/>
            <a:ext cx="1398060" cy="307777"/>
          </a:xfrm>
          <a:prstGeom prst="rect">
            <a:avLst/>
          </a:prstGeom>
          <a:noFill/>
        </p:spPr>
        <p:txBody>
          <a:bodyPr wrap="square" rtlCol="0">
            <a:spAutoFit/>
          </a:bodyPr>
          <a:lstStyle/>
          <a:p>
            <a:r>
              <a:rPr lang="en-IN" sz="1400">
                <a:solidFill>
                  <a:schemeClr val="accent1"/>
                </a:solidFill>
                <a:hlinkClick r:id="" action="ppaction://hlinkshowjump?jump=lastslide"/>
              </a:rPr>
              <a:t>Subscribe now</a:t>
            </a:r>
            <a:endParaRPr lang="en-IN" sz="1400">
              <a:solidFill>
                <a:schemeClr val="accent1"/>
              </a:solidFill>
            </a:endParaRPr>
          </a:p>
        </p:txBody>
      </p:sp>
      <p:sp>
        <p:nvSpPr>
          <p:cNvPr id="93" name="TextBox 92">
            <a:extLst>
              <a:ext uri="{FF2B5EF4-FFF2-40B4-BE49-F238E27FC236}">
                <a16:creationId xmlns:a16="http://schemas.microsoft.com/office/drawing/2014/main" id="{908A82E9-3007-4909-AF29-8DB0D4820F52}"/>
              </a:ext>
            </a:extLst>
          </p:cNvPr>
          <p:cNvSpPr txBox="1"/>
          <p:nvPr/>
        </p:nvSpPr>
        <p:spPr>
          <a:xfrm>
            <a:off x="5467334" y="5898764"/>
            <a:ext cx="1398060" cy="307777"/>
          </a:xfrm>
          <a:prstGeom prst="rect">
            <a:avLst/>
          </a:prstGeom>
          <a:noFill/>
        </p:spPr>
        <p:txBody>
          <a:bodyPr wrap="square" rtlCol="0">
            <a:spAutoFit/>
          </a:bodyPr>
          <a:lstStyle/>
          <a:p>
            <a:r>
              <a:rPr lang="en-IN" sz="1400">
                <a:solidFill>
                  <a:schemeClr val="accent1"/>
                </a:solidFill>
                <a:hlinkClick r:id="rId16" action="ppaction://hlinksldjump"/>
              </a:rPr>
              <a:t>Preview</a:t>
            </a:r>
            <a:endParaRPr lang="en-IN" sz="1400">
              <a:solidFill>
                <a:schemeClr val="accent1"/>
              </a:solidFill>
            </a:endParaRPr>
          </a:p>
        </p:txBody>
      </p:sp>
      <p:sp>
        <p:nvSpPr>
          <p:cNvPr id="94" name="TextBox 93">
            <a:extLst>
              <a:ext uri="{FF2B5EF4-FFF2-40B4-BE49-F238E27FC236}">
                <a16:creationId xmlns:a16="http://schemas.microsoft.com/office/drawing/2014/main" id="{6118927B-2E0C-424D-9E28-F94BD2F77EAD}"/>
              </a:ext>
            </a:extLst>
          </p:cNvPr>
          <p:cNvSpPr txBox="1"/>
          <p:nvPr/>
        </p:nvSpPr>
        <p:spPr>
          <a:xfrm>
            <a:off x="5454424" y="5376832"/>
            <a:ext cx="1722975" cy="276999"/>
          </a:xfrm>
          <a:prstGeom prst="rect">
            <a:avLst/>
          </a:prstGeom>
          <a:noFill/>
        </p:spPr>
        <p:txBody>
          <a:bodyPr wrap="square" rtlCol="0">
            <a:spAutoFit/>
          </a:bodyPr>
          <a:lstStyle/>
          <a:p>
            <a:r>
              <a:rPr lang="en-IN" sz="1200">
                <a:solidFill>
                  <a:schemeClr val="bg1"/>
                </a:solidFill>
              </a:rPr>
              <a:t>Author: R.K Pillai</a:t>
            </a:r>
          </a:p>
        </p:txBody>
      </p:sp>
      <p:sp>
        <p:nvSpPr>
          <p:cNvPr id="95" name="TextBox 94">
            <a:extLst>
              <a:ext uri="{FF2B5EF4-FFF2-40B4-BE49-F238E27FC236}">
                <a16:creationId xmlns:a16="http://schemas.microsoft.com/office/drawing/2014/main" id="{17EFDF28-F1FA-4EFB-B9D2-ABDC6AFCB7B8}"/>
              </a:ext>
            </a:extLst>
          </p:cNvPr>
          <p:cNvSpPr txBox="1"/>
          <p:nvPr/>
        </p:nvSpPr>
        <p:spPr>
          <a:xfrm>
            <a:off x="5467333" y="5642808"/>
            <a:ext cx="1710065" cy="276999"/>
          </a:xfrm>
          <a:prstGeom prst="rect">
            <a:avLst/>
          </a:prstGeom>
          <a:noFill/>
        </p:spPr>
        <p:txBody>
          <a:bodyPr wrap="square" rtlCol="0">
            <a:spAutoFit/>
          </a:bodyPr>
          <a:lstStyle/>
          <a:p>
            <a:r>
              <a:rPr lang="en-IN" sz="1200">
                <a:solidFill>
                  <a:schemeClr val="bg1"/>
                </a:solidFill>
              </a:rPr>
              <a:t>Category: Management</a:t>
            </a:r>
          </a:p>
        </p:txBody>
      </p:sp>
      <p:sp>
        <p:nvSpPr>
          <p:cNvPr id="96" name="TextBox 95">
            <a:extLst>
              <a:ext uri="{FF2B5EF4-FFF2-40B4-BE49-F238E27FC236}">
                <a16:creationId xmlns:a16="http://schemas.microsoft.com/office/drawing/2014/main" id="{8CDF929D-D51A-45E2-BB2F-32E431EB3B4F}"/>
              </a:ext>
            </a:extLst>
          </p:cNvPr>
          <p:cNvSpPr txBox="1"/>
          <p:nvPr/>
        </p:nvSpPr>
        <p:spPr>
          <a:xfrm>
            <a:off x="8804163" y="4696591"/>
            <a:ext cx="2949954" cy="369332"/>
          </a:xfrm>
          <a:prstGeom prst="rect">
            <a:avLst/>
          </a:prstGeom>
          <a:noFill/>
        </p:spPr>
        <p:txBody>
          <a:bodyPr wrap="square" rtlCol="0">
            <a:spAutoFit/>
          </a:bodyPr>
          <a:lstStyle/>
          <a:p>
            <a:pPr algn="ctr"/>
            <a:r>
              <a:rPr lang="en-IN" b="1" dirty="0">
                <a:solidFill>
                  <a:schemeClr val="bg1"/>
                </a:solidFill>
                <a:latin typeface="+mj-lt"/>
              </a:rPr>
              <a:t>Learn Angular in 24 Hrs</a:t>
            </a:r>
          </a:p>
        </p:txBody>
      </p:sp>
      <p:sp>
        <p:nvSpPr>
          <p:cNvPr id="97" name="TextBox 96">
            <a:extLst>
              <a:ext uri="{FF2B5EF4-FFF2-40B4-BE49-F238E27FC236}">
                <a16:creationId xmlns:a16="http://schemas.microsoft.com/office/drawing/2014/main" id="{AC2FC84D-E8AC-4E63-B166-69128518AEEE}"/>
              </a:ext>
            </a:extLst>
          </p:cNvPr>
          <p:cNvSpPr txBox="1"/>
          <p:nvPr/>
        </p:nvSpPr>
        <p:spPr>
          <a:xfrm>
            <a:off x="8891753" y="6153981"/>
            <a:ext cx="1398060" cy="307777"/>
          </a:xfrm>
          <a:prstGeom prst="rect">
            <a:avLst/>
          </a:prstGeom>
          <a:noFill/>
        </p:spPr>
        <p:txBody>
          <a:bodyPr wrap="square" rtlCol="0">
            <a:spAutoFit/>
          </a:bodyPr>
          <a:lstStyle/>
          <a:p>
            <a:r>
              <a:rPr lang="en-IN" sz="1400">
                <a:solidFill>
                  <a:schemeClr val="accent1"/>
                </a:solidFill>
                <a:hlinkClick r:id="" action="ppaction://hlinkshowjump?jump=lastslide"/>
              </a:rPr>
              <a:t>Subscribe now</a:t>
            </a:r>
            <a:endParaRPr lang="en-IN" sz="1400">
              <a:solidFill>
                <a:schemeClr val="accent1"/>
              </a:solidFill>
            </a:endParaRPr>
          </a:p>
        </p:txBody>
      </p:sp>
      <p:sp>
        <p:nvSpPr>
          <p:cNvPr id="98" name="TextBox 97">
            <a:extLst>
              <a:ext uri="{FF2B5EF4-FFF2-40B4-BE49-F238E27FC236}">
                <a16:creationId xmlns:a16="http://schemas.microsoft.com/office/drawing/2014/main" id="{9B9B81CB-3B05-4D94-85B8-0A1F2CE6DDAB}"/>
              </a:ext>
            </a:extLst>
          </p:cNvPr>
          <p:cNvSpPr txBox="1"/>
          <p:nvPr/>
        </p:nvSpPr>
        <p:spPr>
          <a:xfrm>
            <a:off x="8910174" y="5896831"/>
            <a:ext cx="1398060" cy="307777"/>
          </a:xfrm>
          <a:prstGeom prst="rect">
            <a:avLst/>
          </a:prstGeom>
          <a:noFill/>
        </p:spPr>
        <p:txBody>
          <a:bodyPr wrap="square" rtlCol="0">
            <a:spAutoFit/>
          </a:bodyPr>
          <a:lstStyle/>
          <a:p>
            <a:r>
              <a:rPr lang="en-IN" sz="1400">
                <a:solidFill>
                  <a:schemeClr val="accent1"/>
                </a:solidFill>
                <a:hlinkClick r:id="rId16" action="ppaction://hlinksldjump"/>
              </a:rPr>
              <a:t>Preview</a:t>
            </a:r>
            <a:endParaRPr lang="en-IN" sz="1400">
              <a:solidFill>
                <a:schemeClr val="accent1"/>
              </a:solidFill>
            </a:endParaRPr>
          </a:p>
        </p:txBody>
      </p:sp>
      <p:sp>
        <p:nvSpPr>
          <p:cNvPr id="99" name="TextBox 98">
            <a:extLst>
              <a:ext uri="{FF2B5EF4-FFF2-40B4-BE49-F238E27FC236}">
                <a16:creationId xmlns:a16="http://schemas.microsoft.com/office/drawing/2014/main" id="{6DEB6668-9675-471E-85B7-2B52D8065801}"/>
              </a:ext>
            </a:extLst>
          </p:cNvPr>
          <p:cNvSpPr txBox="1"/>
          <p:nvPr/>
        </p:nvSpPr>
        <p:spPr>
          <a:xfrm>
            <a:off x="8897264" y="5374899"/>
            <a:ext cx="1722975" cy="276999"/>
          </a:xfrm>
          <a:prstGeom prst="rect">
            <a:avLst/>
          </a:prstGeom>
          <a:noFill/>
        </p:spPr>
        <p:txBody>
          <a:bodyPr wrap="square" rtlCol="0">
            <a:spAutoFit/>
          </a:bodyPr>
          <a:lstStyle/>
          <a:p>
            <a:r>
              <a:rPr lang="en-IN" sz="1200">
                <a:solidFill>
                  <a:schemeClr val="bg1"/>
                </a:solidFill>
              </a:rPr>
              <a:t>Author: L. K Thota</a:t>
            </a:r>
          </a:p>
        </p:txBody>
      </p:sp>
      <p:sp>
        <p:nvSpPr>
          <p:cNvPr id="100" name="TextBox 99">
            <a:extLst>
              <a:ext uri="{FF2B5EF4-FFF2-40B4-BE49-F238E27FC236}">
                <a16:creationId xmlns:a16="http://schemas.microsoft.com/office/drawing/2014/main" id="{0553B58D-D612-41B1-B09D-78BD7FD29C18}"/>
              </a:ext>
            </a:extLst>
          </p:cNvPr>
          <p:cNvSpPr txBox="1"/>
          <p:nvPr/>
        </p:nvSpPr>
        <p:spPr>
          <a:xfrm>
            <a:off x="8910174" y="5640875"/>
            <a:ext cx="1398060" cy="276999"/>
          </a:xfrm>
          <a:prstGeom prst="rect">
            <a:avLst/>
          </a:prstGeom>
          <a:noFill/>
        </p:spPr>
        <p:txBody>
          <a:bodyPr wrap="square" rtlCol="0">
            <a:spAutoFit/>
          </a:bodyPr>
          <a:lstStyle/>
          <a:p>
            <a:r>
              <a:rPr lang="en-IN" sz="1200">
                <a:solidFill>
                  <a:schemeClr val="bg1"/>
                </a:solidFill>
              </a:rPr>
              <a:t>Category: Technical</a:t>
            </a:r>
          </a:p>
        </p:txBody>
      </p:sp>
      <p:pic>
        <p:nvPicPr>
          <p:cNvPr id="101" name="Picture 14" descr="Corporate Chanakya by Radhakrishnan Pillai">
            <a:extLst>
              <a:ext uri="{FF2B5EF4-FFF2-40B4-BE49-F238E27FC236}">
                <a16:creationId xmlns:a16="http://schemas.microsoft.com/office/drawing/2014/main" id="{EF249DFD-CA16-4F54-A795-0A84F5FB3F3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25465" y="5128243"/>
            <a:ext cx="1095376"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6" descr="Learn Angular in 24 Hours eBook: Thota, Lakshmi Kamala: Amazon.in: Kindle  Store">
            <a:extLst>
              <a:ext uri="{FF2B5EF4-FFF2-40B4-BE49-F238E27FC236}">
                <a16:creationId xmlns:a16="http://schemas.microsoft.com/office/drawing/2014/main" id="{5A348B21-F136-413B-82D4-A7915D87B82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83527" y="5114907"/>
            <a:ext cx="1114425" cy="1285875"/>
          </a:xfrm>
          <a:prstGeom prst="rect">
            <a:avLst/>
          </a:prstGeom>
          <a:noFill/>
          <a:extLst>
            <a:ext uri="{909E8E84-426E-40DD-AFC4-6F175D3DCCD1}">
              <a14:hiddenFill xmlns:a14="http://schemas.microsoft.com/office/drawing/2010/main">
                <a:solidFill>
                  <a:srgbClr val="FFFFFF"/>
                </a:solidFill>
              </a14:hiddenFill>
            </a:ext>
          </a:extLst>
        </p:spPr>
      </p:pic>
      <p:sp>
        <p:nvSpPr>
          <p:cNvPr id="103" name="TextBox 102">
            <a:hlinkClick r:id="" action="ppaction://hlinkshowjump?jump=lastslide"/>
            <a:extLst>
              <a:ext uri="{FF2B5EF4-FFF2-40B4-BE49-F238E27FC236}">
                <a16:creationId xmlns:a16="http://schemas.microsoft.com/office/drawing/2014/main" id="{8736A66F-D4D9-417A-B500-698F77B97675}"/>
              </a:ext>
            </a:extLst>
          </p:cNvPr>
          <p:cNvSpPr txBox="1"/>
          <p:nvPr/>
        </p:nvSpPr>
        <p:spPr>
          <a:xfrm>
            <a:off x="5471057" y="4102240"/>
            <a:ext cx="1398060" cy="307777"/>
          </a:xfrm>
          <a:prstGeom prst="rect">
            <a:avLst/>
          </a:prstGeom>
          <a:noFill/>
        </p:spPr>
        <p:txBody>
          <a:bodyPr wrap="square" rtlCol="0">
            <a:spAutoFit/>
          </a:bodyPr>
          <a:lstStyle/>
          <a:p>
            <a:r>
              <a:rPr lang="en-IN" sz="1400">
                <a:solidFill>
                  <a:schemeClr val="accent1"/>
                </a:solidFill>
                <a:hlinkClick r:id="" action="ppaction://hlinkshowjump?jump=lastslide"/>
              </a:rPr>
              <a:t>Subscribe now</a:t>
            </a:r>
            <a:endParaRPr lang="en-IN" sz="1400">
              <a:solidFill>
                <a:schemeClr val="accent1"/>
              </a:solidFill>
            </a:endParaRPr>
          </a:p>
        </p:txBody>
      </p:sp>
      <p:sp>
        <p:nvSpPr>
          <p:cNvPr id="104" name="TextBox 103">
            <a:extLst>
              <a:ext uri="{FF2B5EF4-FFF2-40B4-BE49-F238E27FC236}">
                <a16:creationId xmlns:a16="http://schemas.microsoft.com/office/drawing/2014/main" id="{96159D15-30C9-4F8F-9A0E-ACE132132669}"/>
              </a:ext>
            </a:extLst>
          </p:cNvPr>
          <p:cNvSpPr txBox="1"/>
          <p:nvPr/>
        </p:nvSpPr>
        <p:spPr>
          <a:xfrm>
            <a:off x="5490703" y="3843088"/>
            <a:ext cx="1398060" cy="307777"/>
          </a:xfrm>
          <a:prstGeom prst="rect">
            <a:avLst/>
          </a:prstGeom>
          <a:noFill/>
        </p:spPr>
        <p:txBody>
          <a:bodyPr wrap="square" rtlCol="0">
            <a:spAutoFit/>
          </a:bodyPr>
          <a:lstStyle/>
          <a:p>
            <a:r>
              <a:rPr lang="en-IN" sz="1400">
                <a:solidFill>
                  <a:schemeClr val="accent1"/>
                </a:solidFill>
                <a:hlinkClick r:id="rId16" action="ppaction://hlinksldjump"/>
              </a:rPr>
              <a:t>Preview</a:t>
            </a:r>
            <a:endParaRPr lang="en-IN" sz="1400">
              <a:solidFill>
                <a:schemeClr val="accent1"/>
              </a:solidFill>
            </a:endParaRPr>
          </a:p>
        </p:txBody>
      </p:sp>
      <p:sp>
        <p:nvSpPr>
          <p:cNvPr id="105" name="TextBox 104">
            <a:extLst>
              <a:ext uri="{FF2B5EF4-FFF2-40B4-BE49-F238E27FC236}">
                <a16:creationId xmlns:a16="http://schemas.microsoft.com/office/drawing/2014/main" id="{317532AA-65E9-41FF-983B-800C8E0E99D5}"/>
              </a:ext>
            </a:extLst>
          </p:cNvPr>
          <p:cNvSpPr txBox="1"/>
          <p:nvPr/>
        </p:nvSpPr>
        <p:spPr>
          <a:xfrm>
            <a:off x="8933965" y="4120323"/>
            <a:ext cx="1398060" cy="307777"/>
          </a:xfrm>
          <a:prstGeom prst="rect">
            <a:avLst/>
          </a:prstGeom>
          <a:noFill/>
        </p:spPr>
        <p:txBody>
          <a:bodyPr wrap="square" rtlCol="0">
            <a:spAutoFit/>
          </a:bodyPr>
          <a:lstStyle/>
          <a:p>
            <a:r>
              <a:rPr lang="en-IN" sz="1400">
                <a:solidFill>
                  <a:schemeClr val="accent1"/>
                </a:solidFill>
                <a:hlinkClick r:id="" action="ppaction://hlinkshowjump?jump=lastslide"/>
              </a:rPr>
              <a:t>Subscribe now</a:t>
            </a:r>
            <a:endParaRPr lang="en-IN" sz="1400">
              <a:solidFill>
                <a:schemeClr val="accent1"/>
              </a:solidFill>
            </a:endParaRPr>
          </a:p>
        </p:txBody>
      </p:sp>
      <p:sp>
        <p:nvSpPr>
          <p:cNvPr id="106" name="TextBox 105">
            <a:extLst>
              <a:ext uri="{FF2B5EF4-FFF2-40B4-BE49-F238E27FC236}">
                <a16:creationId xmlns:a16="http://schemas.microsoft.com/office/drawing/2014/main" id="{E9539448-C1D3-4826-9D2A-C8011303676F}"/>
              </a:ext>
            </a:extLst>
          </p:cNvPr>
          <p:cNvSpPr txBox="1"/>
          <p:nvPr/>
        </p:nvSpPr>
        <p:spPr>
          <a:xfrm>
            <a:off x="8953611" y="3861171"/>
            <a:ext cx="1398060" cy="307777"/>
          </a:xfrm>
          <a:prstGeom prst="rect">
            <a:avLst/>
          </a:prstGeom>
          <a:noFill/>
        </p:spPr>
        <p:txBody>
          <a:bodyPr wrap="square" rtlCol="0">
            <a:spAutoFit/>
          </a:bodyPr>
          <a:lstStyle/>
          <a:p>
            <a:r>
              <a:rPr lang="en-IN" sz="1400">
                <a:solidFill>
                  <a:schemeClr val="accent1"/>
                </a:solidFill>
                <a:hlinkClick r:id="rId16" action="ppaction://hlinksldjump"/>
              </a:rPr>
              <a:t>Preview</a:t>
            </a:r>
            <a:endParaRPr lang="en-IN" sz="1400">
              <a:solidFill>
                <a:schemeClr val="accent1"/>
              </a:solidFill>
            </a:endParaRPr>
          </a:p>
        </p:txBody>
      </p:sp>
      <p:sp>
        <p:nvSpPr>
          <p:cNvPr id="107" name="TextBox 106">
            <a:hlinkClick r:id="" action="ppaction://hlinkshowjump?jump=lastslide"/>
            <a:extLst>
              <a:ext uri="{FF2B5EF4-FFF2-40B4-BE49-F238E27FC236}">
                <a16:creationId xmlns:a16="http://schemas.microsoft.com/office/drawing/2014/main" id="{D1E9D888-F7E5-42F7-AA9B-E0ECEB248544}"/>
              </a:ext>
            </a:extLst>
          </p:cNvPr>
          <p:cNvSpPr txBox="1"/>
          <p:nvPr/>
        </p:nvSpPr>
        <p:spPr>
          <a:xfrm>
            <a:off x="2167189" y="6066765"/>
            <a:ext cx="1398060" cy="307777"/>
          </a:xfrm>
          <a:prstGeom prst="rect">
            <a:avLst/>
          </a:prstGeom>
          <a:noFill/>
        </p:spPr>
        <p:txBody>
          <a:bodyPr wrap="square" rtlCol="0">
            <a:spAutoFit/>
          </a:bodyPr>
          <a:lstStyle/>
          <a:p>
            <a:r>
              <a:rPr lang="en-IN" sz="1400">
                <a:solidFill>
                  <a:schemeClr val="accent1"/>
                </a:solidFill>
                <a:hlinkClick r:id="rId16" action="ppaction://hlinksldjump"/>
              </a:rPr>
              <a:t>Subscribe now</a:t>
            </a:r>
            <a:endParaRPr lang="en-IN" sz="1400">
              <a:solidFill>
                <a:schemeClr val="accent1"/>
              </a:solidFill>
            </a:endParaRPr>
          </a:p>
        </p:txBody>
      </p:sp>
      <p:sp>
        <p:nvSpPr>
          <p:cNvPr id="108" name="TextBox 107">
            <a:extLst>
              <a:ext uri="{FF2B5EF4-FFF2-40B4-BE49-F238E27FC236}">
                <a16:creationId xmlns:a16="http://schemas.microsoft.com/office/drawing/2014/main" id="{055E7996-E923-42EA-9AC7-62F73677EEB7}"/>
              </a:ext>
            </a:extLst>
          </p:cNvPr>
          <p:cNvSpPr txBox="1"/>
          <p:nvPr/>
        </p:nvSpPr>
        <p:spPr>
          <a:xfrm>
            <a:off x="2186464" y="5809922"/>
            <a:ext cx="1398060" cy="307777"/>
          </a:xfrm>
          <a:prstGeom prst="rect">
            <a:avLst/>
          </a:prstGeom>
          <a:noFill/>
        </p:spPr>
        <p:txBody>
          <a:bodyPr wrap="square" rtlCol="0">
            <a:spAutoFit/>
          </a:bodyPr>
          <a:lstStyle/>
          <a:p>
            <a:r>
              <a:rPr lang="en-IN" sz="1400">
                <a:solidFill>
                  <a:schemeClr val="accent1"/>
                </a:solidFill>
                <a:hlinkClick r:id="rId16" action="ppaction://hlinksldjump"/>
              </a:rPr>
              <a:t>Preview</a:t>
            </a:r>
            <a:endParaRPr lang="en-IN" sz="1400">
              <a:solidFill>
                <a:schemeClr val="accent1"/>
              </a:solidFill>
            </a:endParaRPr>
          </a:p>
        </p:txBody>
      </p:sp>
      <p:sp>
        <p:nvSpPr>
          <p:cNvPr id="8" name="Footer Placeholder 7">
            <a:extLst>
              <a:ext uri="{FF2B5EF4-FFF2-40B4-BE49-F238E27FC236}">
                <a16:creationId xmlns:a16="http://schemas.microsoft.com/office/drawing/2014/main" id="{805880D5-46F7-47DA-8ED2-689D18BEA60A}"/>
              </a:ext>
            </a:extLst>
          </p:cNvPr>
          <p:cNvSpPr>
            <a:spLocks noGrp="1"/>
          </p:cNvSpPr>
          <p:nvPr>
            <p:ph type="ftr" sz="quarter" idx="11"/>
          </p:nvPr>
        </p:nvSpPr>
        <p:spPr/>
        <p:txBody>
          <a:bodyPr/>
          <a:lstStyle/>
          <a:p>
            <a:r>
              <a:rPr lang="en-IN"/>
              <a:t>Capgemini Public</a:t>
            </a:r>
          </a:p>
        </p:txBody>
      </p:sp>
    </p:spTree>
    <p:extLst>
      <p:ext uri="{BB962C8B-B14F-4D97-AF65-F5344CB8AC3E}">
        <p14:creationId xmlns:p14="http://schemas.microsoft.com/office/powerpoint/2010/main" val="3795850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FB40C0C-AA1F-4BFD-B89D-1186B84E3A1E}"/>
              </a:ext>
            </a:extLst>
          </p:cNvPr>
          <p:cNvSpPr/>
          <p:nvPr/>
        </p:nvSpPr>
        <p:spPr>
          <a:xfrm>
            <a:off x="-1" y="-11669"/>
            <a:ext cx="12192000" cy="81929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47D0AF53-8F49-45E9-84F9-DAEEF44993DB}"/>
              </a:ext>
            </a:extLst>
          </p:cNvPr>
          <p:cNvSpPr/>
          <p:nvPr/>
        </p:nvSpPr>
        <p:spPr>
          <a:xfrm>
            <a:off x="82858" y="26393"/>
            <a:ext cx="852256" cy="7812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a:solidFill>
                <a:srgbClr val="C00000"/>
              </a:solidFill>
            </a:endParaRPr>
          </a:p>
        </p:txBody>
      </p:sp>
      <p:sp>
        <p:nvSpPr>
          <p:cNvPr id="29" name="TextBox 28">
            <a:extLst>
              <a:ext uri="{FF2B5EF4-FFF2-40B4-BE49-F238E27FC236}">
                <a16:creationId xmlns:a16="http://schemas.microsoft.com/office/drawing/2014/main" id="{FFFDCF32-46CB-4469-A76C-DF7CE3F6C2FB}"/>
              </a:ext>
            </a:extLst>
          </p:cNvPr>
          <p:cNvSpPr txBox="1"/>
          <p:nvPr/>
        </p:nvSpPr>
        <p:spPr>
          <a:xfrm>
            <a:off x="935114" y="36674"/>
            <a:ext cx="2382174" cy="707886"/>
          </a:xfrm>
          <a:prstGeom prst="rect">
            <a:avLst/>
          </a:prstGeom>
          <a:noFill/>
        </p:spPr>
        <p:txBody>
          <a:bodyPr wrap="square" rtlCol="0">
            <a:spAutoFit/>
          </a:bodyPr>
          <a:lstStyle/>
          <a:p>
            <a:r>
              <a:rPr lang="en-IN" sz="2400" b="1">
                <a:solidFill>
                  <a:schemeClr val="bg1"/>
                </a:solidFill>
                <a:latin typeface="+mj-lt"/>
              </a:rPr>
              <a:t>e-Library</a:t>
            </a:r>
          </a:p>
          <a:p>
            <a:r>
              <a:rPr lang="en-IN" sz="1600" b="1">
                <a:solidFill>
                  <a:srgbClr val="C00000"/>
                </a:solidFill>
                <a:latin typeface="+mj-lt"/>
              </a:rPr>
              <a:t>      </a:t>
            </a:r>
            <a:r>
              <a:rPr lang="en-IN" sz="1200" b="1">
                <a:solidFill>
                  <a:schemeClr val="bg1"/>
                </a:solidFill>
                <a:latin typeface="+mj-lt"/>
              </a:rPr>
              <a:t>powered by </a:t>
            </a:r>
            <a:endParaRPr lang="en-IN" sz="1600" b="1">
              <a:solidFill>
                <a:schemeClr val="bg1"/>
              </a:solidFill>
              <a:latin typeface="+mj-lt"/>
            </a:endParaRPr>
          </a:p>
        </p:txBody>
      </p:sp>
      <p:pic>
        <p:nvPicPr>
          <p:cNvPr id="32" name="Picture 2" descr="devon4net">
            <a:extLst>
              <a:ext uri="{FF2B5EF4-FFF2-40B4-BE49-F238E27FC236}">
                <a16:creationId xmlns:a16="http://schemas.microsoft.com/office/drawing/2014/main" id="{C565B12E-FAF9-4758-AC33-32202D918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6201" y="564670"/>
            <a:ext cx="1280235" cy="14110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Ebook Icon of Glyph style - Available in SVG, PNG, EPS, AI &amp; Icon fonts">
            <a:extLst>
              <a:ext uri="{FF2B5EF4-FFF2-40B4-BE49-F238E27FC236}">
                <a16:creationId xmlns:a16="http://schemas.microsoft.com/office/drawing/2014/main" id="{9313F2DA-B1CB-4074-B305-795534C78B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721" y="120805"/>
            <a:ext cx="683393" cy="58496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7F3A4CF-EC5D-401D-B5FD-AA2B17680500}"/>
              </a:ext>
            </a:extLst>
          </p:cNvPr>
          <p:cNvSpPr/>
          <p:nvPr/>
        </p:nvSpPr>
        <p:spPr>
          <a:xfrm>
            <a:off x="-1" y="807628"/>
            <a:ext cx="1597980" cy="6050372"/>
          </a:xfrm>
          <a:prstGeom prst="rect">
            <a:avLst/>
          </a:prstGeom>
          <a:solidFill>
            <a:schemeClr val="tx2">
              <a:lumMod val="50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9D4C2E7D-F36D-4C47-B7C2-36A13B899EA9}"/>
              </a:ext>
            </a:extLst>
          </p:cNvPr>
          <p:cNvSpPr/>
          <p:nvPr/>
        </p:nvSpPr>
        <p:spPr>
          <a:xfrm>
            <a:off x="36990" y="1367162"/>
            <a:ext cx="1560989" cy="426128"/>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Dashboard</a:t>
            </a:r>
            <a:endParaRPr lang="en-IN"/>
          </a:p>
        </p:txBody>
      </p:sp>
      <p:pic>
        <p:nvPicPr>
          <p:cNvPr id="13" name="Graphic 12" descr="Bell">
            <a:extLst>
              <a:ext uri="{FF2B5EF4-FFF2-40B4-BE49-F238E27FC236}">
                <a16:creationId xmlns:a16="http://schemas.microsoft.com/office/drawing/2014/main" id="{753A8CCE-4500-416D-A06A-A3A9146F9A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64806" y="265428"/>
            <a:ext cx="288000" cy="299242"/>
          </a:xfrm>
          <a:prstGeom prst="rect">
            <a:avLst/>
          </a:prstGeom>
        </p:spPr>
      </p:pic>
      <p:sp>
        <p:nvSpPr>
          <p:cNvPr id="14" name="Oval 13">
            <a:extLst>
              <a:ext uri="{FF2B5EF4-FFF2-40B4-BE49-F238E27FC236}">
                <a16:creationId xmlns:a16="http://schemas.microsoft.com/office/drawing/2014/main" id="{74A8088C-C0CF-4D99-B0AD-448A6C05C9A1}"/>
              </a:ext>
            </a:extLst>
          </p:cNvPr>
          <p:cNvSpPr/>
          <p:nvPr/>
        </p:nvSpPr>
        <p:spPr>
          <a:xfrm>
            <a:off x="10408806" y="151906"/>
            <a:ext cx="284086" cy="22704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a:t>5</a:t>
            </a:r>
          </a:p>
        </p:txBody>
      </p:sp>
      <p:pic>
        <p:nvPicPr>
          <p:cNvPr id="2048" name="Graphic 2047" descr="User">
            <a:extLst>
              <a:ext uri="{FF2B5EF4-FFF2-40B4-BE49-F238E27FC236}">
                <a16:creationId xmlns:a16="http://schemas.microsoft.com/office/drawing/2014/main" id="{CB2FDF9A-55B4-4DF0-84E8-7A5729941D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14843" y="265428"/>
            <a:ext cx="284086" cy="299242"/>
          </a:xfrm>
          <a:prstGeom prst="rect">
            <a:avLst/>
          </a:prstGeom>
        </p:spPr>
      </p:pic>
      <p:sp>
        <p:nvSpPr>
          <p:cNvPr id="2051" name="Oval 2050">
            <a:extLst>
              <a:ext uri="{FF2B5EF4-FFF2-40B4-BE49-F238E27FC236}">
                <a16:creationId xmlns:a16="http://schemas.microsoft.com/office/drawing/2014/main" id="{6414F952-CCE9-45E2-87FE-6AB7531B050A}"/>
              </a:ext>
            </a:extLst>
          </p:cNvPr>
          <p:cNvSpPr/>
          <p:nvPr/>
        </p:nvSpPr>
        <p:spPr>
          <a:xfrm>
            <a:off x="11046504" y="222457"/>
            <a:ext cx="420764" cy="412764"/>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42" name="Oval 41">
            <a:extLst>
              <a:ext uri="{FF2B5EF4-FFF2-40B4-BE49-F238E27FC236}">
                <a16:creationId xmlns:a16="http://schemas.microsoft.com/office/drawing/2014/main" id="{9E32C168-A16C-4032-BEA3-DCF9284406E2}"/>
              </a:ext>
            </a:extLst>
          </p:cNvPr>
          <p:cNvSpPr/>
          <p:nvPr/>
        </p:nvSpPr>
        <p:spPr>
          <a:xfrm>
            <a:off x="11046503" y="222457"/>
            <a:ext cx="420765" cy="41276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6" name="Graphic 2055" descr="Presentation with bar chart">
            <a:extLst>
              <a:ext uri="{FF2B5EF4-FFF2-40B4-BE49-F238E27FC236}">
                <a16:creationId xmlns:a16="http://schemas.microsoft.com/office/drawing/2014/main" id="{969CE565-4FE7-480A-9836-73AA1D0919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858" y="1435958"/>
            <a:ext cx="288000" cy="288535"/>
          </a:xfrm>
          <a:prstGeom prst="rect">
            <a:avLst/>
          </a:prstGeom>
        </p:spPr>
      </p:pic>
      <p:sp>
        <p:nvSpPr>
          <p:cNvPr id="46" name="Rectangle 45">
            <a:extLst>
              <a:ext uri="{FF2B5EF4-FFF2-40B4-BE49-F238E27FC236}">
                <a16:creationId xmlns:a16="http://schemas.microsoft.com/office/drawing/2014/main" id="{4D15880C-29AC-4D49-A67B-B299EF057FBE}"/>
              </a:ext>
            </a:extLst>
          </p:cNvPr>
          <p:cNvSpPr/>
          <p:nvPr/>
        </p:nvSpPr>
        <p:spPr>
          <a:xfrm>
            <a:off x="82858" y="1862086"/>
            <a:ext cx="1470383" cy="426128"/>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   Surf e-books</a:t>
            </a:r>
          </a:p>
        </p:txBody>
      </p:sp>
      <p:pic>
        <p:nvPicPr>
          <p:cNvPr id="2059" name="Graphic 2058" descr="Bug under magnifying glass">
            <a:extLst>
              <a:ext uri="{FF2B5EF4-FFF2-40B4-BE49-F238E27FC236}">
                <a16:creationId xmlns:a16="http://schemas.microsoft.com/office/drawing/2014/main" id="{78C012F5-78DD-4D1B-932C-20F65D3FA5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5568" y="1948920"/>
            <a:ext cx="162580" cy="288000"/>
          </a:xfrm>
          <a:prstGeom prst="rect">
            <a:avLst/>
          </a:prstGeom>
        </p:spPr>
      </p:pic>
      <p:sp>
        <p:nvSpPr>
          <p:cNvPr id="49" name="Rectangle 48">
            <a:extLst>
              <a:ext uri="{FF2B5EF4-FFF2-40B4-BE49-F238E27FC236}">
                <a16:creationId xmlns:a16="http://schemas.microsoft.com/office/drawing/2014/main" id="{9FF6A626-4663-45E3-BBDA-F54C386A857D}"/>
              </a:ext>
            </a:extLst>
          </p:cNvPr>
          <p:cNvSpPr/>
          <p:nvPr/>
        </p:nvSpPr>
        <p:spPr>
          <a:xfrm>
            <a:off x="0" y="2390886"/>
            <a:ext cx="1592070" cy="426128"/>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Take Quiz</a:t>
            </a:r>
          </a:p>
        </p:txBody>
      </p:sp>
      <p:pic>
        <p:nvPicPr>
          <p:cNvPr id="2066" name="Graphic 2065" descr="Hourglass">
            <a:extLst>
              <a:ext uri="{FF2B5EF4-FFF2-40B4-BE49-F238E27FC236}">
                <a16:creationId xmlns:a16="http://schemas.microsoft.com/office/drawing/2014/main" id="{EDEFC66C-CE91-4DF9-897D-E247C5EC926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858" y="2468587"/>
            <a:ext cx="288000" cy="288000"/>
          </a:xfrm>
          <a:prstGeom prst="rect">
            <a:avLst/>
          </a:prstGeom>
        </p:spPr>
      </p:pic>
      <p:pic>
        <p:nvPicPr>
          <p:cNvPr id="8" name="Graphic 7" descr="Transfer">
            <a:extLst>
              <a:ext uri="{FF2B5EF4-FFF2-40B4-BE49-F238E27FC236}">
                <a16:creationId xmlns:a16="http://schemas.microsoft.com/office/drawing/2014/main" id="{A9DB882A-8BEF-460F-8C9D-DCDC4DFBF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5400000">
            <a:off x="3368911" y="1679576"/>
            <a:ext cx="180000" cy="283246"/>
          </a:xfrm>
          <a:prstGeom prst="rect">
            <a:avLst/>
          </a:prstGeom>
        </p:spPr>
      </p:pic>
      <p:sp>
        <p:nvSpPr>
          <p:cNvPr id="77" name="Rectangle: Rounded Corners 76">
            <a:extLst>
              <a:ext uri="{FF2B5EF4-FFF2-40B4-BE49-F238E27FC236}">
                <a16:creationId xmlns:a16="http://schemas.microsoft.com/office/drawing/2014/main" id="{EF9FD6FD-9221-431F-A40A-B75CC5CE8E5D}"/>
              </a:ext>
            </a:extLst>
          </p:cNvPr>
          <p:cNvSpPr/>
          <p:nvPr/>
        </p:nvSpPr>
        <p:spPr>
          <a:xfrm>
            <a:off x="1934390" y="912318"/>
            <a:ext cx="9864033" cy="2645643"/>
          </a:xfrm>
          <a:prstGeom prst="roundRect">
            <a:avLst/>
          </a:prstGeom>
          <a:solidFill>
            <a:schemeClr val="bg1"/>
          </a:solidFill>
          <a:effectLst>
            <a:outerShdw blurRad="50800" dist="38100" dir="5340000" algn="tl" rotWithShape="0">
              <a:schemeClr val="bg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TextBox 77">
            <a:extLst>
              <a:ext uri="{FF2B5EF4-FFF2-40B4-BE49-F238E27FC236}">
                <a16:creationId xmlns:a16="http://schemas.microsoft.com/office/drawing/2014/main" id="{E06D4D63-DFE8-4776-AE1D-07E0F6B42258}"/>
              </a:ext>
            </a:extLst>
          </p:cNvPr>
          <p:cNvSpPr txBox="1"/>
          <p:nvPr/>
        </p:nvSpPr>
        <p:spPr>
          <a:xfrm>
            <a:off x="2021426" y="975425"/>
            <a:ext cx="9235459" cy="400110"/>
          </a:xfrm>
          <a:prstGeom prst="rect">
            <a:avLst/>
          </a:prstGeom>
          <a:noFill/>
        </p:spPr>
        <p:txBody>
          <a:bodyPr wrap="square" rtlCol="0">
            <a:spAutoFit/>
          </a:bodyPr>
          <a:lstStyle/>
          <a:p>
            <a:pPr algn="ctr"/>
            <a:r>
              <a:rPr lang="en-IN" sz="2000" b="1">
                <a:latin typeface="+mj-lt"/>
              </a:rPr>
              <a:t>Harry Potter &amp; The Half Blood Prince (Preview)</a:t>
            </a:r>
            <a:endParaRPr lang="en-IN" b="1">
              <a:latin typeface="+mj-lt"/>
            </a:endParaRPr>
          </a:p>
        </p:txBody>
      </p:sp>
      <p:sp>
        <p:nvSpPr>
          <p:cNvPr id="9" name="Rectangle 8">
            <a:extLst>
              <a:ext uri="{FF2B5EF4-FFF2-40B4-BE49-F238E27FC236}">
                <a16:creationId xmlns:a16="http://schemas.microsoft.com/office/drawing/2014/main" id="{36B3A6C8-6EE6-4366-98C1-305FFF6AD5E0}"/>
              </a:ext>
            </a:extLst>
          </p:cNvPr>
          <p:cNvSpPr/>
          <p:nvPr/>
        </p:nvSpPr>
        <p:spPr>
          <a:xfrm>
            <a:off x="2126201" y="1438860"/>
            <a:ext cx="9521302" cy="192577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Speech Bubble: Rectangle with Corners Rounded 106">
            <a:extLst>
              <a:ext uri="{FF2B5EF4-FFF2-40B4-BE49-F238E27FC236}">
                <a16:creationId xmlns:a16="http://schemas.microsoft.com/office/drawing/2014/main" id="{0B56629C-6C38-478A-9C46-15619CEB03CB}"/>
              </a:ext>
            </a:extLst>
          </p:cNvPr>
          <p:cNvSpPr/>
          <p:nvPr/>
        </p:nvSpPr>
        <p:spPr>
          <a:xfrm>
            <a:off x="12528410" y="265427"/>
            <a:ext cx="1180730" cy="1171853"/>
          </a:xfrm>
          <a:prstGeom prst="wedgeRoundRectCallout">
            <a:avLst>
              <a:gd name="adj1" fmla="val -158440"/>
              <a:gd name="adj2" fmla="val 26841"/>
              <a:gd name="adj3" fmla="val 1666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rgbClr val="C00000"/>
                </a:solidFill>
              </a:rPr>
              <a:t>Page navigates from the preview click from surf page</a:t>
            </a:r>
          </a:p>
        </p:txBody>
      </p:sp>
      <p:sp>
        <p:nvSpPr>
          <p:cNvPr id="37" name="TextBox 36">
            <a:extLst>
              <a:ext uri="{FF2B5EF4-FFF2-40B4-BE49-F238E27FC236}">
                <a16:creationId xmlns:a16="http://schemas.microsoft.com/office/drawing/2014/main" id="{853E238E-35D8-4772-B4BA-FD602E835E1B}"/>
              </a:ext>
            </a:extLst>
          </p:cNvPr>
          <p:cNvSpPr txBox="1"/>
          <p:nvPr/>
        </p:nvSpPr>
        <p:spPr>
          <a:xfrm>
            <a:off x="2455800" y="1554350"/>
            <a:ext cx="1722975" cy="276999"/>
          </a:xfrm>
          <a:prstGeom prst="rect">
            <a:avLst/>
          </a:prstGeom>
          <a:noFill/>
        </p:spPr>
        <p:txBody>
          <a:bodyPr wrap="square" rtlCol="0">
            <a:spAutoFit/>
          </a:bodyPr>
          <a:lstStyle/>
          <a:p>
            <a:r>
              <a:rPr lang="en-IN" sz="1200">
                <a:solidFill>
                  <a:schemeClr val="bg1"/>
                </a:solidFill>
              </a:rPr>
              <a:t>Author: J. K Rowling</a:t>
            </a:r>
          </a:p>
        </p:txBody>
      </p:sp>
      <p:sp>
        <p:nvSpPr>
          <p:cNvPr id="38" name="TextBox 37">
            <a:extLst>
              <a:ext uri="{FF2B5EF4-FFF2-40B4-BE49-F238E27FC236}">
                <a16:creationId xmlns:a16="http://schemas.microsoft.com/office/drawing/2014/main" id="{1643F35B-E360-452E-A47F-F4F973D4E39A}"/>
              </a:ext>
            </a:extLst>
          </p:cNvPr>
          <p:cNvSpPr txBox="1"/>
          <p:nvPr/>
        </p:nvSpPr>
        <p:spPr>
          <a:xfrm>
            <a:off x="2468710" y="1820326"/>
            <a:ext cx="1398060" cy="276999"/>
          </a:xfrm>
          <a:prstGeom prst="rect">
            <a:avLst/>
          </a:prstGeom>
          <a:noFill/>
        </p:spPr>
        <p:txBody>
          <a:bodyPr wrap="square" rtlCol="0">
            <a:spAutoFit/>
          </a:bodyPr>
          <a:lstStyle/>
          <a:p>
            <a:r>
              <a:rPr lang="en-IN" sz="1200">
                <a:solidFill>
                  <a:schemeClr val="bg1"/>
                </a:solidFill>
              </a:rPr>
              <a:t>Category: Novel</a:t>
            </a:r>
          </a:p>
        </p:txBody>
      </p:sp>
      <p:pic>
        <p:nvPicPr>
          <p:cNvPr id="39" name="Picture 10" descr="Harry Potter and the Half-Blood Prince (film) | Harry Potter Wiki | Fandom">
            <a:extLst>
              <a:ext uri="{FF2B5EF4-FFF2-40B4-BE49-F238E27FC236}">
                <a16:creationId xmlns:a16="http://schemas.microsoft.com/office/drawing/2014/main" id="{6B6AC3C3-2B00-496A-8A24-C95FF5AA7BB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16357" y="1628733"/>
            <a:ext cx="1482572" cy="1451818"/>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6590E16-B564-4533-8828-8EDD7CDB7341}"/>
              </a:ext>
            </a:extLst>
          </p:cNvPr>
          <p:cNvSpPr txBox="1"/>
          <p:nvPr/>
        </p:nvSpPr>
        <p:spPr>
          <a:xfrm>
            <a:off x="2468709" y="2117562"/>
            <a:ext cx="1632773" cy="276999"/>
          </a:xfrm>
          <a:prstGeom prst="rect">
            <a:avLst/>
          </a:prstGeom>
          <a:noFill/>
        </p:spPr>
        <p:txBody>
          <a:bodyPr wrap="square" rtlCol="0">
            <a:spAutoFit/>
          </a:bodyPr>
          <a:lstStyle/>
          <a:p>
            <a:r>
              <a:rPr lang="en-IN" sz="1200">
                <a:solidFill>
                  <a:schemeClr val="bg1"/>
                </a:solidFill>
              </a:rPr>
              <a:t>Publisher: Potter More</a:t>
            </a:r>
          </a:p>
        </p:txBody>
      </p:sp>
      <p:sp>
        <p:nvSpPr>
          <p:cNvPr id="43" name="TextBox 42">
            <a:extLst>
              <a:ext uri="{FF2B5EF4-FFF2-40B4-BE49-F238E27FC236}">
                <a16:creationId xmlns:a16="http://schemas.microsoft.com/office/drawing/2014/main" id="{30249437-405D-49E1-82EC-4EB6662CB949}"/>
              </a:ext>
            </a:extLst>
          </p:cNvPr>
          <p:cNvSpPr txBox="1"/>
          <p:nvPr/>
        </p:nvSpPr>
        <p:spPr>
          <a:xfrm>
            <a:off x="2453192" y="2432730"/>
            <a:ext cx="2662584" cy="276999"/>
          </a:xfrm>
          <a:prstGeom prst="rect">
            <a:avLst/>
          </a:prstGeom>
          <a:noFill/>
        </p:spPr>
        <p:txBody>
          <a:bodyPr wrap="square" rtlCol="0">
            <a:spAutoFit/>
          </a:bodyPr>
          <a:lstStyle/>
          <a:p>
            <a:r>
              <a:rPr lang="en-IN" sz="1200">
                <a:solidFill>
                  <a:schemeClr val="bg1"/>
                </a:solidFill>
              </a:rPr>
              <a:t>Date Published : June 26, 1997</a:t>
            </a:r>
          </a:p>
        </p:txBody>
      </p:sp>
      <p:sp>
        <p:nvSpPr>
          <p:cNvPr id="44" name="TextBox 43">
            <a:extLst>
              <a:ext uri="{FF2B5EF4-FFF2-40B4-BE49-F238E27FC236}">
                <a16:creationId xmlns:a16="http://schemas.microsoft.com/office/drawing/2014/main" id="{C17AA195-852D-4330-8874-2A465F20507C}"/>
              </a:ext>
            </a:extLst>
          </p:cNvPr>
          <p:cNvSpPr txBox="1"/>
          <p:nvPr/>
        </p:nvSpPr>
        <p:spPr>
          <a:xfrm>
            <a:off x="2453192" y="2747909"/>
            <a:ext cx="1632773" cy="276999"/>
          </a:xfrm>
          <a:prstGeom prst="rect">
            <a:avLst/>
          </a:prstGeom>
          <a:noFill/>
        </p:spPr>
        <p:txBody>
          <a:bodyPr wrap="square" rtlCol="0">
            <a:spAutoFit/>
          </a:bodyPr>
          <a:lstStyle/>
          <a:p>
            <a:r>
              <a:rPr lang="en-IN" sz="1200">
                <a:solidFill>
                  <a:schemeClr val="bg1"/>
                </a:solidFill>
              </a:rPr>
              <a:t>Points :  200</a:t>
            </a:r>
          </a:p>
        </p:txBody>
      </p:sp>
      <p:sp>
        <p:nvSpPr>
          <p:cNvPr id="3" name="TextBox 2">
            <a:extLst>
              <a:ext uri="{FF2B5EF4-FFF2-40B4-BE49-F238E27FC236}">
                <a16:creationId xmlns:a16="http://schemas.microsoft.com/office/drawing/2014/main" id="{B54EC759-6F19-483F-8B65-8D4EE20F5D18}"/>
              </a:ext>
            </a:extLst>
          </p:cNvPr>
          <p:cNvSpPr txBox="1"/>
          <p:nvPr/>
        </p:nvSpPr>
        <p:spPr>
          <a:xfrm>
            <a:off x="4550745" y="1637732"/>
            <a:ext cx="5109504" cy="1384995"/>
          </a:xfrm>
          <a:prstGeom prst="rect">
            <a:avLst/>
          </a:prstGeom>
          <a:noFill/>
        </p:spPr>
        <p:txBody>
          <a:bodyPr wrap="square" rtlCol="0">
            <a:spAutoFit/>
          </a:bodyPr>
          <a:lstStyle/>
          <a:p>
            <a:r>
              <a:rPr lang="en-US" sz="1200" dirty="0">
                <a:solidFill>
                  <a:schemeClr val="bg1"/>
                </a:solidFill>
              </a:rPr>
              <a:t>Harry Potter is a series of seven </a:t>
            </a:r>
            <a:r>
              <a:rPr lang="en-US" sz="1200" dirty="0">
                <a:solidFill>
                  <a:schemeClr val="bg1"/>
                </a:solidFill>
                <a:hlinkClick r:id="rId17" tooltip="Fantasy literature">
                  <a:extLst>
                    <a:ext uri="{A12FA001-AC4F-418D-AE19-62706E023703}">
                      <ahyp:hlinkClr xmlns:ahyp="http://schemas.microsoft.com/office/drawing/2018/hyperlinkcolor" val="tx"/>
                    </a:ext>
                  </a:extLst>
                </a:hlinkClick>
              </a:rPr>
              <a:t>fantasy novels</a:t>
            </a:r>
            <a:r>
              <a:rPr lang="en-US" sz="1200" dirty="0">
                <a:solidFill>
                  <a:schemeClr val="bg1"/>
                </a:solidFill>
              </a:rPr>
              <a:t> written by British author </a:t>
            </a:r>
            <a:r>
              <a:rPr lang="en-US" sz="1200" dirty="0">
                <a:solidFill>
                  <a:schemeClr val="bg1"/>
                </a:solidFill>
                <a:hlinkClick r:id="rId18" tooltip="J. K. Rowling">
                  <a:extLst>
                    <a:ext uri="{A12FA001-AC4F-418D-AE19-62706E023703}">
                      <ahyp:hlinkClr xmlns:ahyp="http://schemas.microsoft.com/office/drawing/2018/hyperlinkcolor" val="tx"/>
                    </a:ext>
                  </a:extLst>
                </a:hlinkClick>
              </a:rPr>
              <a:t>J. K. Rowling</a:t>
            </a:r>
            <a:r>
              <a:rPr lang="en-US" sz="1200" dirty="0">
                <a:solidFill>
                  <a:schemeClr val="bg1"/>
                </a:solidFill>
              </a:rPr>
              <a:t>. The novels chronicle the lives of a young </a:t>
            </a:r>
            <a:r>
              <a:rPr lang="en-US" sz="1200" dirty="0">
                <a:solidFill>
                  <a:schemeClr val="bg1"/>
                </a:solidFill>
                <a:hlinkClick r:id="rId19" tooltip="Magician (fantasy)">
                  <a:extLst>
                    <a:ext uri="{A12FA001-AC4F-418D-AE19-62706E023703}">
                      <ahyp:hlinkClr xmlns:ahyp="http://schemas.microsoft.com/office/drawing/2018/hyperlinkcolor" val="tx"/>
                    </a:ext>
                  </a:extLst>
                </a:hlinkClick>
              </a:rPr>
              <a:t>wizard</a:t>
            </a:r>
            <a:r>
              <a:rPr lang="en-US" sz="1200" dirty="0">
                <a:solidFill>
                  <a:schemeClr val="bg1"/>
                </a:solidFill>
              </a:rPr>
              <a:t>, </a:t>
            </a:r>
            <a:r>
              <a:rPr lang="en-US" sz="1200" dirty="0">
                <a:solidFill>
                  <a:schemeClr val="bg1"/>
                </a:solidFill>
                <a:hlinkClick r:id="rId20" tooltip="Harry Potter (character)">
                  <a:extLst>
                    <a:ext uri="{A12FA001-AC4F-418D-AE19-62706E023703}">
                      <ahyp:hlinkClr xmlns:ahyp="http://schemas.microsoft.com/office/drawing/2018/hyperlinkcolor" val="tx"/>
                    </a:ext>
                  </a:extLst>
                </a:hlinkClick>
              </a:rPr>
              <a:t>Harry Potter</a:t>
            </a:r>
            <a:r>
              <a:rPr lang="en-US" sz="1200" dirty="0">
                <a:solidFill>
                  <a:schemeClr val="bg1"/>
                </a:solidFill>
              </a:rPr>
              <a:t>, and his friends </a:t>
            </a:r>
            <a:r>
              <a:rPr lang="en-US" sz="1200" dirty="0">
                <a:solidFill>
                  <a:schemeClr val="bg1"/>
                </a:solidFill>
                <a:hlinkClick r:id="rId21" tooltip="Hermione Granger">
                  <a:extLst>
                    <a:ext uri="{A12FA001-AC4F-418D-AE19-62706E023703}">
                      <ahyp:hlinkClr xmlns:ahyp="http://schemas.microsoft.com/office/drawing/2018/hyperlinkcolor" val="tx"/>
                    </a:ext>
                  </a:extLst>
                </a:hlinkClick>
              </a:rPr>
              <a:t>Hermione Granger</a:t>
            </a:r>
            <a:r>
              <a:rPr lang="en-US" sz="1200" dirty="0">
                <a:solidFill>
                  <a:schemeClr val="bg1"/>
                </a:solidFill>
              </a:rPr>
              <a:t> and </a:t>
            </a:r>
            <a:r>
              <a:rPr lang="en-US" sz="1200" dirty="0">
                <a:solidFill>
                  <a:schemeClr val="bg1"/>
                </a:solidFill>
                <a:hlinkClick r:id="rId22" tooltip="Ron Weasley">
                  <a:extLst>
                    <a:ext uri="{A12FA001-AC4F-418D-AE19-62706E023703}">
                      <ahyp:hlinkClr xmlns:ahyp="http://schemas.microsoft.com/office/drawing/2018/hyperlinkcolor" val="tx"/>
                    </a:ext>
                  </a:extLst>
                </a:hlinkClick>
              </a:rPr>
              <a:t>Ron Weasley</a:t>
            </a:r>
            <a:r>
              <a:rPr lang="en-US" sz="1200" dirty="0">
                <a:solidFill>
                  <a:schemeClr val="bg1"/>
                </a:solidFill>
              </a:rPr>
              <a:t>, all of whom are students at </a:t>
            </a:r>
            <a:r>
              <a:rPr lang="en-US" sz="1200" dirty="0">
                <a:solidFill>
                  <a:schemeClr val="bg1"/>
                </a:solidFill>
                <a:hlinkClick r:id="rId23" tooltip="Hogwarts School of Witchcraft and Wizardry">
                  <a:extLst>
                    <a:ext uri="{A12FA001-AC4F-418D-AE19-62706E023703}">
                      <ahyp:hlinkClr xmlns:ahyp="http://schemas.microsoft.com/office/drawing/2018/hyperlinkcolor" val="tx"/>
                    </a:ext>
                  </a:extLst>
                </a:hlinkClick>
              </a:rPr>
              <a:t>Hogwarts School of Witchcraft and Wizardry</a:t>
            </a:r>
            <a:r>
              <a:rPr lang="en-US" sz="1200" dirty="0">
                <a:solidFill>
                  <a:schemeClr val="bg1"/>
                </a:solidFill>
              </a:rPr>
              <a:t>. The main </a:t>
            </a:r>
            <a:r>
              <a:rPr lang="en-US" sz="1200" dirty="0">
                <a:solidFill>
                  <a:schemeClr val="bg1"/>
                </a:solidFill>
                <a:hlinkClick r:id="rId24" tooltip="Story arc">
                  <a:extLst>
                    <a:ext uri="{A12FA001-AC4F-418D-AE19-62706E023703}">
                      <ahyp:hlinkClr xmlns:ahyp="http://schemas.microsoft.com/office/drawing/2018/hyperlinkcolor" val="tx"/>
                    </a:ext>
                  </a:extLst>
                </a:hlinkClick>
              </a:rPr>
              <a:t>story arc</a:t>
            </a:r>
            <a:r>
              <a:rPr lang="en-US" sz="1200" dirty="0">
                <a:solidFill>
                  <a:schemeClr val="bg1"/>
                </a:solidFill>
              </a:rPr>
              <a:t> concerns Harry's struggle against </a:t>
            </a:r>
            <a:r>
              <a:rPr lang="en-US" sz="1200" dirty="0">
                <a:solidFill>
                  <a:schemeClr val="bg1"/>
                </a:solidFill>
                <a:hlinkClick r:id="rId25" tooltip="Lord Voldemort">
                  <a:extLst>
                    <a:ext uri="{A12FA001-AC4F-418D-AE19-62706E023703}">
                      <ahyp:hlinkClr xmlns:ahyp="http://schemas.microsoft.com/office/drawing/2018/hyperlinkcolor" val="tx"/>
                    </a:ext>
                  </a:extLst>
                </a:hlinkClick>
              </a:rPr>
              <a:t>Lord Voldemort</a:t>
            </a:r>
            <a:r>
              <a:rPr lang="en-US" sz="1200" dirty="0">
                <a:solidFill>
                  <a:schemeClr val="bg1"/>
                </a:solidFill>
              </a:rPr>
              <a:t>, a dark wizard who intends to become immortal, overthrow the wizard governing body known as the </a:t>
            </a:r>
            <a:r>
              <a:rPr lang="en-US" sz="1200" dirty="0">
                <a:solidFill>
                  <a:schemeClr val="bg1"/>
                </a:solidFill>
                <a:hlinkClick r:id="rId26" tooltip="Ministry of Magic">
                  <a:extLst>
                    <a:ext uri="{A12FA001-AC4F-418D-AE19-62706E023703}">
                      <ahyp:hlinkClr xmlns:ahyp="http://schemas.microsoft.com/office/drawing/2018/hyperlinkcolor" val="tx"/>
                    </a:ext>
                  </a:extLst>
                </a:hlinkClick>
              </a:rPr>
              <a:t>Ministry of Magic</a:t>
            </a:r>
            <a:r>
              <a:rPr lang="en-US" sz="1200" dirty="0">
                <a:solidFill>
                  <a:schemeClr val="bg1"/>
                </a:solidFill>
              </a:rPr>
              <a:t> and subjugate all wizards and </a:t>
            </a:r>
            <a:r>
              <a:rPr lang="en-US" sz="1200" dirty="0">
                <a:solidFill>
                  <a:schemeClr val="bg1"/>
                </a:solidFill>
                <a:hlinkClick r:id="rId27" tooltip="Muggle">
                  <a:extLst>
                    <a:ext uri="{A12FA001-AC4F-418D-AE19-62706E023703}">
                      <ahyp:hlinkClr xmlns:ahyp="http://schemas.microsoft.com/office/drawing/2018/hyperlinkcolor" val="tx"/>
                    </a:ext>
                  </a:extLst>
                </a:hlinkClick>
              </a:rPr>
              <a:t>Muggles</a:t>
            </a:r>
            <a:r>
              <a:rPr lang="en-US" sz="1200" dirty="0">
                <a:solidFill>
                  <a:schemeClr val="bg1"/>
                </a:solidFill>
              </a:rPr>
              <a:t> (non-magical people).</a:t>
            </a:r>
            <a:endParaRPr lang="en-IN" sz="1200" dirty="0">
              <a:solidFill>
                <a:schemeClr val="bg1"/>
              </a:solidFill>
            </a:endParaRPr>
          </a:p>
        </p:txBody>
      </p:sp>
      <p:sp>
        <p:nvSpPr>
          <p:cNvPr id="47" name="TextBox 46">
            <a:extLst>
              <a:ext uri="{FF2B5EF4-FFF2-40B4-BE49-F238E27FC236}">
                <a16:creationId xmlns:a16="http://schemas.microsoft.com/office/drawing/2014/main" id="{01285E3B-F756-4BE4-9017-09B0CC8F0985}"/>
              </a:ext>
            </a:extLst>
          </p:cNvPr>
          <p:cNvSpPr txBox="1"/>
          <p:nvPr/>
        </p:nvSpPr>
        <p:spPr>
          <a:xfrm>
            <a:off x="4714043" y="3011839"/>
            <a:ext cx="1398060" cy="307777"/>
          </a:xfrm>
          <a:prstGeom prst="rect">
            <a:avLst/>
          </a:prstGeom>
          <a:noFill/>
        </p:spPr>
        <p:txBody>
          <a:bodyPr wrap="square" rtlCol="0">
            <a:spAutoFit/>
          </a:bodyPr>
          <a:lstStyle/>
          <a:p>
            <a:r>
              <a:rPr lang="en-IN" sz="1400">
                <a:solidFill>
                  <a:schemeClr val="accent1"/>
                </a:solidFill>
              </a:rPr>
              <a:t>Read More</a:t>
            </a:r>
          </a:p>
        </p:txBody>
      </p:sp>
      <p:sp>
        <p:nvSpPr>
          <p:cNvPr id="48" name="Rectangle: Rounded Corners 47">
            <a:extLst>
              <a:ext uri="{FF2B5EF4-FFF2-40B4-BE49-F238E27FC236}">
                <a16:creationId xmlns:a16="http://schemas.microsoft.com/office/drawing/2014/main" id="{91494A4F-CA12-4852-B66D-713EE592D78C}"/>
              </a:ext>
            </a:extLst>
          </p:cNvPr>
          <p:cNvSpPr/>
          <p:nvPr/>
        </p:nvSpPr>
        <p:spPr>
          <a:xfrm>
            <a:off x="1973144" y="3745997"/>
            <a:ext cx="9864033" cy="2889546"/>
          </a:xfrm>
          <a:prstGeom prst="roundRect">
            <a:avLst/>
          </a:prstGeom>
          <a:solidFill>
            <a:schemeClr val="bg1"/>
          </a:solidFill>
          <a:effectLst>
            <a:outerShdw blurRad="50800" dist="38100" dir="5340000" algn="tl" rotWithShape="0">
              <a:schemeClr val="bg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Speech Bubble: Rectangle with Corners Rounded 49">
            <a:extLst>
              <a:ext uri="{FF2B5EF4-FFF2-40B4-BE49-F238E27FC236}">
                <a16:creationId xmlns:a16="http://schemas.microsoft.com/office/drawing/2014/main" id="{51A61F64-C187-46AB-8422-3C1EB0A277D1}"/>
              </a:ext>
            </a:extLst>
          </p:cNvPr>
          <p:cNvSpPr/>
          <p:nvPr/>
        </p:nvSpPr>
        <p:spPr>
          <a:xfrm>
            <a:off x="12291152" y="4800478"/>
            <a:ext cx="1180730" cy="1609200"/>
          </a:xfrm>
          <a:prstGeom prst="wedgeRoundRectCallout">
            <a:avLst>
              <a:gd name="adj1" fmla="val -97537"/>
              <a:gd name="adj2" fmla="val 47295"/>
              <a:gd name="adj3" fmla="val 1666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rgbClr val="C00000"/>
                </a:solidFill>
              </a:rPr>
              <a:t>Section Opens only when clicked on Read more and Read more text changes to collapse</a:t>
            </a:r>
          </a:p>
        </p:txBody>
      </p:sp>
      <p:sp>
        <p:nvSpPr>
          <p:cNvPr id="51" name="TextBox 50">
            <a:extLst>
              <a:ext uri="{FF2B5EF4-FFF2-40B4-BE49-F238E27FC236}">
                <a16:creationId xmlns:a16="http://schemas.microsoft.com/office/drawing/2014/main" id="{3D4373C7-5E97-4BE6-84E0-307CD33CE67B}"/>
              </a:ext>
            </a:extLst>
          </p:cNvPr>
          <p:cNvSpPr txBox="1"/>
          <p:nvPr/>
        </p:nvSpPr>
        <p:spPr>
          <a:xfrm>
            <a:off x="1913238" y="3807543"/>
            <a:ext cx="9235459" cy="400110"/>
          </a:xfrm>
          <a:prstGeom prst="rect">
            <a:avLst/>
          </a:prstGeom>
          <a:noFill/>
        </p:spPr>
        <p:txBody>
          <a:bodyPr wrap="square" rtlCol="0">
            <a:spAutoFit/>
          </a:bodyPr>
          <a:lstStyle/>
          <a:p>
            <a:pPr algn="ctr"/>
            <a:r>
              <a:rPr lang="en-IN" sz="2000" b="1">
                <a:latin typeface="+mj-lt"/>
              </a:rPr>
              <a:t>Harry Potter &amp; The Half Blood Prince (Plot)</a:t>
            </a:r>
            <a:endParaRPr lang="en-IN" b="1">
              <a:latin typeface="+mj-lt"/>
            </a:endParaRPr>
          </a:p>
        </p:txBody>
      </p:sp>
      <p:sp>
        <p:nvSpPr>
          <p:cNvPr id="52" name="Rectangle 51">
            <a:extLst>
              <a:ext uri="{FF2B5EF4-FFF2-40B4-BE49-F238E27FC236}">
                <a16:creationId xmlns:a16="http://schemas.microsoft.com/office/drawing/2014/main" id="{1B21E19E-833E-4D58-890C-1F75010346C9}"/>
              </a:ext>
            </a:extLst>
          </p:cNvPr>
          <p:cNvSpPr/>
          <p:nvPr/>
        </p:nvSpPr>
        <p:spPr>
          <a:xfrm>
            <a:off x="2126201" y="4207653"/>
            <a:ext cx="9521302" cy="2202025"/>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bg1"/>
                </a:solidFill>
              </a:rPr>
              <a:t>The central character in the series is </a:t>
            </a:r>
            <a:r>
              <a:rPr lang="en-US" sz="1100">
                <a:solidFill>
                  <a:schemeClr val="bg1"/>
                </a:solidFill>
                <a:hlinkClick r:id="rId20" tooltip="Harry Potter (character)">
                  <a:extLst>
                    <a:ext uri="{A12FA001-AC4F-418D-AE19-62706E023703}">
                      <ahyp:hlinkClr xmlns:ahyp="http://schemas.microsoft.com/office/drawing/2018/hyperlinkcolor" val="tx"/>
                    </a:ext>
                  </a:extLst>
                </a:hlinkClick>
              </a:rPr>
              <a:t>Harry Potter</a:t>
            </a:r>
            <a:r>
              <a:rPr lang="en-US" sz="1100">
                <a:solidFill>
                  <a:schemeClr val="bg1"/>
                </a:solidFill>
              </a:rPr>
              <a:t>, a boy who lives in the fictional town of </a:t>
            </a:r>
            <a:r>
              <a:rPr lang="en-US" sz="1100">
                <a:solidFill>
                  <a:schemeClr val="bg1"/>
                </a:solidFill>
                <a:hlinkClick r:id="rId28" tooltip="Little Whinging">
                  <a:extLst>
                    <a:ext uri="{A12FA001-AC4F-418D-AE19-62706E023703}">
                      <ahyp:hlinkClr xmlns:ahyp="http://schemas.microsoft.com/office/drawing/2018/hyperlinkcolor" val="tx"/>
                    </a:ext>
                  </a:extLst>
                </a:hlinkClick>
              </a:rPr>
              <a:t>Little </a:t>
            </a:r>
            <a:r>
              <a:rPr lang="en-US" sz="1100" err="1">
                <a:solidFill>
                  <a:schemeClr val="bg1"/>
                </a:solidFill>
                <a:hlinkClick r:id="rId28" tooltip="Little Whinging">
                  <a:extLst>
                    <a:ext uri="{A12FA001-AC4F-418D-AE19-62706E023703}">
                      <ahyp:hlinkClr xmlns:ahyp="http://schemas.microsoft.com/office/drawing/2018/hyperlinkcolor" val="tx"/>
                    </a:ext>
                  </a:extLst>
                </a:hlinkClick>
              </a:rPr>
              <a:t>Whinging</a:t>
            </a:r>
            <a:r>
              <a:rPr lang="en-US" sz="1100">
                <a:solidFill>
                  <a:schemeClr val="bg1"/>
                </a:solidFill>
              </a:rPr>
              <a:t>, </a:t>
            </a:r>
            <a:r>
              <a:rPr lang="en-US" sz="1100">
                <a:solidFill>
                  <a:schemeClr val="bg1"/>
                </a:solidFill>
                <a:hlinkClick r:id="rId29" tooltip="Surrey">
                  <a:extLst>
                    <a:ext uri="{A12FA001-AC4F-418D-AE19-62706E023703}">
                      <ahyp:hlinkClr xmlns:ahyp="http://schemas.microsoft.com/office/drawing/2018/hyperlinkcolor" val="tx"/>
                    </a:ext>
                  </a:extLst>
                </a:hlinkClick>
              </a:rPr>
              <a:t>Surrey</a:t>
            </a:r>
            <a:r>
              <a:rPr lang="en-US" sz="1100">
                <a:solidFill>
                  <a:schemeClr val="bg1"/>
                </a:solidFill>
              </a:rPr>
              <a:t> with his aunt, uncle, and cousin – the </a:t>
            </a:r>
            <a:r>
              <a:rPr lang="en-US" sz="1100">
                <a:solidFill>
                  <a:schemeClr val="bg1"/>
                </a:solidFill>
                <a:hlinkClick r:id="rId30" tooltip="List of supporting Harry Potter characters">
                  <a:extLst>
                    <a:ext uri="{A12FA001-AC4F-418D-AE19-62706E023703}">
                      <ahyp:hlinkClr xmlns:ahyp="http://schemas.microsoft.com/office/drawing/2018/hyperlinkcolor" val="tx"/>
                    </a:ext>
                  </a:extLst>
                </a:hlinkClick>
              </a:rPr>
              <a:t>Dursleys</a:t>
            </a:r>
            <a:r>
              <a:rPr lang="en-US" sz="1100">
                <a:solidFill>
                  <a:schemeClr val="bg1"/>
                </a:solidFill>
              </a:rPr>
              <a:t> – and discovers at the age of eleven that he is a </a:t>
            </a:r>
            <a:r>
              <a:rPr lang="en-US" sz="1100">
                <a:solidFill>
                  <a:schemeClr val="bg1"/>
                </a:solidFill>
                <a:hlinkClick r:id="rId19" tooltip="Magician (fantasy)">
                  <a:extLst>
                    <a:ext uri="{A12FA001-AC4F-418D-AE19-62706E023703}">
                      <ahyp:hlinkClr xmlns:ahyp="http://schemas.microsoft.com/office/drawing/2018/hyperlinkcolor" val="tx"/>
                    </a:ext>
                  </a:extLst>
                </a:hlinkClick>
              </a:rPr>
              <a:t>wizard</a:t>
            </a:r>
            <a:r>
              <a:rPr lang="en-US" sz="1100">
                <a:solidFill>
                  <a:schemeClr val="bg1"/>
                </a:solidFill>
              </a:rPr>
              <a:t>, though he lives in the ordinary world of non-magical people known as </a:t>
            </a:r>
            <a:r>
              <a:rPr lang="en-US" sz="1100">
                <a:solidFill>
                  <a:schemeClr val="bg1"/>
                </a:solidFill>
                <a:hlinkClick r:id="rId31" tooltip="Muggles">
                  <a:extLst>
                    <a:ext uri="{A12FA001-AC4F-418D-AE19-62706E023703}">
                      <ahyp:hlinkClr xmlns:ahyp="http://schemas.microsoft.com/office/drawing/2018/hyperlinkcolor" val="tx"/>
                    </a:ext>
                  </a:extLst>
                </a:hlinkClick>
              </a:rPr>
              <a:t>Muggles</a:t>
            </a:r>
            <a:r>
              <a:rPr lang="en-US" sz="1100">
                <a:solidFill>
                  <a:schemeClr val="bg1"/>
                </a:solidFill>
              </a:rPr>
              <a:t>.</a:t>
            </a:r>
            <a:r>
              <a:rPr lang="en-US" sz="1100" baseline="30000">
                <a:solidFill>
                  <a:schemeClr val="bg1"/>
                </a:solidFill>
                <a:hlinkClick r:id="rId32">
                  <a:extLst>
                    <a:ext uri="{A12FA001-AC4F-418D-AE19-62706E023703}">
                      <ahyp:hlinkClr xmlns:ahyp="http://schemas.microsoft.com/office/drawing/2018/hyperlinkcolor" val="tx"/>
                    </a:ext>
                  </a:extLst>
                </a:hlinkClick>
              </a:rPr>
              <a:t>[8]</a:t>
            </a:r>
            <a:r>
              <a:rPr lang="en-US" sz="1100">
                <a:solidFill>
                  <a:schemeClr val="bg1"/>
                </a:solidFill>
              </a:rPr>
              <a:t> The wizarding world exists parallel to the Muggle world, albeit hidden and in secrecy. His magical ability is inborn, and children with such abilities are invited to attend exclusive magic schools that teach the necessary skills to succeed in the </a:t>
            </a:r>
            <a:r>
              <a:rPr lang="en-US" sz="1100">
                <a:solidFill>
                  <a:schemeClr val="bg1"/>
                </a:solidFill>
                <a:hlinkClick r:id="rId33" tooltip="Wizarding world">
                  <a:extLst>
                    <a:ext uri="{A12FA001-AC4F-418D-AE19-62706E023703}">
                      <ahyp:hlinkClr xmlns:ahyp="http://schemas.microsoft.com/office/drawing/2018/hyperlinkcolor" val="tx"/>
                    </a:ext>
                  </a:extLst>
                </a:hlinkClick>
              </a:rPr>
              <a:t>wizarding world</a:t>
            </a:r>
            <a:r>
              <a:rPr lang="en-US" sz="1100">
                <a:solidFill>
                  <a:schemeClr val="bg1"/>
                </a:solidFill>
              </a:rPr>
              <a:t>.</a:t>
            </a:r>
            <a:r>
              <a:rPr lang="en-US" sz="1100" baseline="30000">
                <a:solidFill>
                  <a:schemeClr val="bg1"/>
                </a:solidFill>
                <a:hlinkClick r:id="rId34">
                  <a:extLst>
                    <a:ext uri="{A12FA001-AC4F-418D-AE19-62706E023703}">
                      <ahyp:hlinkClr xmlns:ahyp="http://schemas.microsoft.com/office/drawing/2018/hyperlinkcolor" val="tx"/>
                    </a:ext>
                  </a:extLst>
                </a:hlinkClick>
              </a:rPr>
              <a:t>[9]</a:t>
            </a:r>
            <a:endParaRPr lang="en-US" sz="1100">
              <a:solidFill>
                <a:schemeClr val="bg1"/>
              </a:solidFill>
            </a:endParaRPr>
          </a:p>
          <a:p>
            <a:r>
              <a:rPr lang="en-US" sz="1100">
                <a:solidFill>
                  <a:schemeClr val="bg1"/>
                </a:solidFill>
              </a:rPr>
              <a:t>Harry becomes a student at </a:t>
            </a:r>
            <a:r>
              <a:rPr lang="en-US" sz="1100">
                <a:solidFill>
                  <a:schemeClr val="bg1"/>
                </a:solidFill>
                <a:hlinkClick r:id="rId35" tooltip="Hogwarts">
                  <a:extLst>
                    <a:ext uri="{A12FA001-AC4F-418D-AE19-62706E023703}">
                      <ahyp:hlinkClr xmlns:ahyp="http://schemas.microsoft.com/office/drawing/2018/hyperlinkcolor" val="tx"/>
                    </a:ext>
                  </a:extLst>
                </a:hlinkClick>
              </a:rPr>
              <a:t>Hogwarts School of Witchcraft and Wizardry</a:t>
            </a:r>
            <a:r>
              <a:rPr lang="en-US" sz="1100">
                <a:solidFill>
                  <a:schemeClr val="bg1"/>
                </a:solidFill>
              </a:rPr>
              <a:t>, a wizarding academy in Scotland, and it is here where most of the events in the series take place. As Harry develops through his adolescence, he learns to overcome the problems that face him: magical, social, and emotional, including ordinary teenage challenges such as friendships, infatuation, romantic relationships, schoolwork and exams, anxiety, depression, stress, and the greater test of preparing himself for the confrontation that lies ahead in wizarding Britain's increasingly-violent second wizarding war.</a:t>
            </a:r>
            <a:r>
              <a:rPr lang="en-US" sz="1100" baseline="30000">
                <a:solidFill>
                  <a:schemeClr val="bg1"/>
                </a:solidFill>
                <a:hlinkClick r:id="rId36">
                  <a:extLst>
                    <a:ext uri="{A12FA001-AC4F-418D-AE19-62706E023703}">
                      <ahyp:hlinkClr xmlns:ahyp="http://schemas.microsoft.com/office/drawing/2018/hyperlinkcolor" val="tx"/>
                    </a:ext>
                  </a:extLst>
                </a:hlinkClick>
              </a:rPr>
              <a:t>[10]</a:t>
            </a:r>
            <a:endParaRPr lang="en-US" sz="1100">
              <a:solidFill>
                <a:schemeClr val="bg1"/>
              </a:solidFill>
            </a:endParaRPr>
          </a:p>
          <a:p>
            <a:r>
              <a:rPr lang="en-US" sz="1100">
                <a:solidFill>
                  <a:schemeClr val="bg1"/>
                </a:solidFill>
              </a:rPr>
              <a:t>Each novel chronicles one year in Harry's life</a:t>
            </a:r>
            <a:r>
              <a:rPr lang="en-US" sz="1100" baseline="30000">
                <a:solidFill>
                  <a:schemeClr val="bg1"/>
                </a:solidFill>
                <a:hlinkClick r:id="rId37">
                  <a:extLst>
                    <a:ext uri="{A12FA001-AC4F-418D-AE19-62706E023703}">
                      <ahyp:hlinkClr xmlns:ahyp="http://schemas.microsoft.com/office/drawing/2018/hyperlinkcolor" val="tx"/>
                    </a:ext>
                  </a:extLst>
                </a:hlinkClick>
              </a:rPr>
              <a:t>[11]</a:t>
            </a:r>
            <a:r>
              <a:rPr lang="en-US" sz="1100">
                <a:solidFill>
                  <a:schemeClr val="bg1"/>
                </a:solidFill>
              </a:rPr>
              <a:t> during the period from 1991 to 1998.</a:t>
            </a:r>
            <a:r>
              <a:rPr lang="en-US" sz="1100" baseline="30000">
                <a:solidFill>
                  <a:schemeClr val="bg1"/>
                </a:solidFill>
                <a:hlinkClick r:id="rId38">
                  <a:extLst>
                    <a:ext uri="{A12FA001-AC4F-418D-AE19-62706E023703}">
                      <ahyp:hlinkClr xmlns:ahyp="http://schemas.microsoft.com/office/drawing/2018/hyperlinkcolor" val="tx"/>
                    </a:ext>
                  </a:extLst>
                </a:hlinkClick>
              </a:rPr>
              <a:t>[12]</a:t>
            </a:r>
            <a:r>
              <a:rPr lang="en-US" sz="1100">
                <a:solidFill>
                  <a:schemeClr val="bg1"/>
                </a:solidFill>
              </a:rPr>
              <a:t> The books also contain many </a:t>
            </a:r>
            <a:r>
              <a:rPr lang="en-US" sz="1100">
                <a:solidFill>
                  <a:schemeClr val="bg1"/>
                </a:solidFill>
                <a:hlinkClick r:id="rId39" tooltip="Flashback (narrative)">
                  <a:extLst>
                    <a:ext uri="{A12FA001-AC4F-418D-AE19-62706E023703}">
                      <ahyp:hlinkClr xmlns:ahyp="http://schemas.microsoft.com/office/drawing/2018/hyperlinkcolor" val="tx"/>
                    </a:ext>
                  </a:extLst>
                </a:hlinkClick>
              </a:rPr>
              <a:t>flashbacks</a:t>
            </a:r>
            <a:r>
              <a:rPr lang="en-US" sz="1100">
                <a:solidFill>
                  <a:schemeClr val="bg1"/>
                </a:solidFill>
              </a:rPr>
              <a:t>, which are frequently experienced by Harry viewing the memories of other characters in a device called a </a:t>
            </a:r>
            <a:r>
              <a:rPr lang="en-US" sz="1100" err="1">
                <a:solidFill>
                  <a:schemeClr val="bg1"/>
                </a:solidFill>
                <a:hlinkClick r:id="rId40" tooltip="Pensieve">
                  <a:extLst>
                    <a:ext uri="{A12FA001-AC4F-418D-AE19-62706E023703}">
                      <ahyp:hlinkClr xmlns:ahyp="http://schemas.microsoft.com/office/drawing/2018/hyperlinkcolor" val="tx"/>
                    </a:ext>
                  </a:extLst>
                </a:hlinkClick>
              </a:rPr>
              <a:t>Pensieve</a:t>
            </a:r>
            <a:r>
              <a:rPr lang="en-US" sz="1100">
                <a:solidFill>
                  <a:schemeClr val="bg1"/>
                </a:solidFill>
              </a:rPr>
              <a:t>.</a:t>
            </a:r>
          </a:p>
          <a:p>
            <a:r>
              <a:rPr lang="en-US" sz="1100">
                <a:solidFill>
                  <a:schemeClr val="bg1"/>
                </a:solidFill>
              </a:rPr>
              <a:t>The environment Rowling created is intimately connected to reality. The British magical community of the Harry Potter books is inspired by 1990s British culture.</a:t>
            </a:r>
            <a:endParaRPr lang="en-IN"/>
          </a:p>
        </p:txBody>
      </p:sp>
      <p:sp>
        <p:nvSpPr>
          <p:cNvPr id="53" name="TextBox 52">
            <a:extLst>
              <a:ext uri="{FF2B5EF4-FFF2-40B4-BE49-F238E27FC236}">
                <a16:creationId xmlns:a16="http://schemas.microsoft.com/office/drawing/2014/main" id="{42BE0C5B-7EE1-4E6E-9C6E-B44A6D902606}"/>
              </a:ext>
            </a:extLst>
          </p:cNvPr>
          <p:cNvSpPr txBox="1"/>
          <p:nvPr/>
        </p:nvSpPr>
        <p:spPr>
          <a:xfrm>
            <a:off x="7741329" y="2988208"/>
            <a:ext cx="2274030" cy="307777"/>
          </a:xfrm>
          <a:prstGeom prst="rect">
            <a:avLst/>
          </a:prstGeom>
          <a:noFill/>
        </p:spPr>
        <p:txBody>
          <a:bodyPr wrap="square" rtlCol="0">
            <a:spAutoFit/>
          </a:bodyPr>
          <a:lstStyle/>
          <a:p>
            <a:r>
              <a:rPr lang="en-IN" sz="1400" dirty="0">
                <a:solidFill>
                  <a:schemeClr val="accent1"/>
                </a:solidFill>
              </a:rPr>
              <a:t>Recommend to a Colleague</a:t>
            </a:r>
          </a:p>
        </p:txBody>
      </p:sp>
      <p:sp>
        <p:nvSpPr>
          <p:cNvPr id="55" name="Speech Bubble: Rectangle with Corners Rounded 54">
            <a:extLst>
              <a:ext uri="{FF2B5EF4-FFF2-40B4-BE49-F238E27FC236}">
                <a16:creationId xmlns:a16="http://schemas.microsoft.com/office/drawing/2014/main" id="{04D842C4-8030-4110-9044-235C97C464A3}"/>
              </a:ext>
            </a:extLst>
          </p:cNvPr>
          <p:cNvSpPr/>
          <p:nvPr/>
        </p:nvSpPr>
        <p:spPr>
          <a:xfrm>
            <a:off x="12426501" y="3319616"/>
            <a:ext cx="1180730" cy="1171853"/>
          </a:xfrm>
          <a:prstGeom prst="wedgeRoundRectCallout">
            <a:avLst>
              <a:gd name="adj1" fmla="val -294530"/>
              <a:gd name="adj2" fmla="val -56494"/>
              <a:gd name="adj3" fmla="val 1666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rgbClr val="C00000"/>
                </a:solidFill>
              </a:rPr>
              <a:t>Opens a popup with email address field and send button.</a:t>
            </a:r>
          </a:p>
        </p:txBody>
      </p:sp>
      <p:sp>
        <p:nvSpPr>
          <p:cNvPr id="6" name="Footer Placeholder 5">
            <a:extLst>
              <a:ext uri="{FF2B5EF4-FFF2-40B4-BE49-F238E27FC236}">
                <a16:creationId xmlns:a16="http://schemas.microsoft.com/office/drawing/2014/main" id="{76AF62FE-86B6-4A3A-BA45-B117006EB3B4}"/>
              </a:ext>
            </a:extLst>
          </p:cNvPr>
          <p:cNvSpPr>
            <a:spLocks noGrp="1"/>
          </p:cNvSpPr>
          <p:nvPr>
            <p:ph type="ftr" sz="quarter" idx="11"/>
          </p:nvPr>
        </p:nvSpPr>
        <p:spPr/>
        <p:txBody>
          <a:bodyPr/>
          <a:lstStyle/>
          <a:p>
            <a:r>
              <a:rPr lang="en-IN"/>
              <a:t>Capgemini Public</a:t>
            </a:r>
          </a:p>
        </p:txBody>
      </p:sp>
    </p:spTree>
    <p:extLst>
      <p:ext uri="{BB962C8B-B14F-4D97-AF65-F5344CB8AC3E}">
        <p14:creationId xmlns:p14="http://schemas.microsoft.com/office/powerpoint/2010/main" val="2843022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FB40C0C-AA1F-4BFD-B89D-1186B84E3A1E}"/>
              </a:ext>
            </a:extLst>
          </p:cNvPr>
          <p:cNvSpPr/>
          <p:nvPr/>
        </p:nvSpPr>
        <p:spPr>
          <a:xfrm>
            <a:off x="-1" y="-11669"/>
            <a:ext cx="12192000" cy="81929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47D0AF53-8F49-45E9-84F9-DAEEF44993DB}"/>
              </a:ext>
            </a:extLst>
          </p:cNvPr>
          <p:cNvSpPr/>
          <p:nvPr/>
        </p:nvSpPr>
        <p:spPr>
          <a:xfrm>
            <a:off x="82858" y="26393"/>
            <a:ext cx="852256" cy="7812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a:solidFill>
                <a:srgbClr val="C00000"/>
              </a:solidFill>
            </a:endParaRPr>
          </a:p>
        </p:txBody>
      </p:sp>
      <p:sp>
        <p:nvSpPr>
          <p:cNvPr id="29" name="TextBox 28">
            <a:extLst>
              <a:ext uri="{FF2B5EF4-FFF2-40B4-BE49-F238E27FC236}">
                <a16:creationId xmlns:a16="http://schemas.microsoft.com/office/drawing/2014/main" id="{FFFDCF32-46CB-4469-A76C-DF7CE3F6C2FB}"/>
              </a:ext>
            </a:extLst>
          </p:cNvPr>
          <p:cNvSpPr txBox="1"/>
          <p:nvPr/>
        </p:nvSpPr>
        <p:spPr>
          <a:xfrm>
            <a:off x="935114" y="36674"/>
            <a:ext cx="2382174" cy="707886"/>
          </a:xfrm>
          <a:prstGeom prst="rect">
            <a:avLst/>
          </a:prstGeom>
          <a:noFill/>
        </p:spPr>
        <p:txBody>
          <a:bodyPr wrap="square" rtlCol="0">
            <a:spAutoFit/>
          </a:bodyPr>
          <a:lstStyle/>
          <a:p>
            <a:r>
              <a:rPr lang="en-IN" sz="2400" b="1">
                <a:solidFill>
                  <a:schemeClr val="bg1"/>
                </a:solidFill>
                <a:latin typeface="+mj-lt"/>
              </a:rPr>
              <a:t>e-Library</a:t>
            </a:r>
          </a:p>
          <a:p>
            <a:r>
              <a:rPr lang="en-IN" sz="1600" b="1">
                <a:solidFill>
                  <a:srgbClr val="C00000"/>
                </a:solidFill>
                <a:latin typeface="+mj-lt"/>
              </a:rPr>
              <a:t>      </a:t>
            </a:r>
            <a:r>
              <a:rPr lang="en-IN" sz="1200" b="1">
                <a:solidFill>
                  <a:schemeClr val="bg1"/>
                </a:solidFill>
                <a:latin typeface="+mj-lt"/>
              </a:rPr>
              <a:t>powered by </a:t>
            </a:r>
            <a:endParaRPr lang="en-IN" sz="1600" b="1">
              <a:solidFill>
                <a:schemeClr val="bg1"/>
              </a:solidFill>
              <a:latin typeface="+mj-lt"/>
            </a:endParaRPr>
          </a:p>
        </p:txBody>
      </p:sp>
      <p:pic>
        <p:nvPicPr>
          <p:cNvPr id="32" name="Picture 2" descr="devon4net">
            <a:extLst>
              <a:ext uri="{FF2B5EF4-FFF2-40B4-BE49-F238E27FC236}">
                <a16:creationId xmlns:a16="http://schemas.microsoft.com/office/drawing/2014/main" id="{C565B12E-FAF9-4758-AC33-32202D918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6201" y="564670"/>
            <a:ext cx="1280235" cy="14110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Ebook Icon of Glyph style - Available in SVG, PNG, EPS, AI &amp; Icon fonts">
            <a:extLst>
              <a:ext uri="{FF2B5EF4-FFF2-40B4-BE49-F238E27FC236}">
                <a16:creationId xmlns:a16="http://schemas.microsoft.com/office/drawing/2014/main" id="{9313F2DA-B1CB-4074-B305-795534C78B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721" y="120805"/>
            <a:ext cx="683393" cy="58496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7F3A4CF-EC5D-401D-B5FD-AA2B17680500}"/>
              </a:ext>
            </a:extLst>
          </p:cNvPr>
          <p:cNvSpPr/>
          <p:nvPr/>
        </p:nvSpPr>
        <p:spPr>
          <a:xfrm>
            <a:off x="-1" y="807628"/>
            <a:ext cx="1597980" cy="6050372"/>
          </a:xfrm>
          <a:prstGeom prst="rect">
            <a:avLst/>
          </a:prstGeom>
          <a:solidFill>
            <a:schemeClr val="tx2">
              <a:lumMod val="50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9D4C2E7D-F36D-4C47-B7C2-36A13B899EA9}"/>
              </a:ext>
            </a:extLst>
          </p:cNvPr>
          <p:cNvSpPr/>
          <p:nvPr/>
        </p:nvSpPr>
        <p:spPr>
          <a:xfrm>
            <a:off x="36990" y="1367162"/>
            <a:ext cx="1560989" cy="426128"/>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Dashboard</a:t>
            </a:r>
            <a:endParaRPr lang="en-IN"/>
          </a:p>
        </p:txBody>
      </p:sp>
      <p:pic>
        <p:nvPicPr>
          <p:cNvPr id="13" name="Graphic 12" descr="Bell">
            <a:extLst>
              <a:ext uri="{FF2B5EF4-FFF2-40B4-BE49-F238E27FC236}">
                <a16:creationId xmlns:a16="http://schemas.microsoft.com/office/drawing/2014/main" id="{753A8CCE-4500-416D-A06A-A3A9146F9A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64806" y="265428"/>
            <a:ext cx="288000" cy="299242"/>
          </a:xfrm>
          <a:prstGeom prst="rect">
            <a:avLst/>
          </a:prstGeom>
        </p:spPr>
      </p:pic>
      <p:sp>
        <p:nvSpPr>
          <p:cNvPr id="14" name="Oval 13">
            <a:extLst>
              <a:ext uri="{FF2B5EF4-FFF2-40B4-BE49-F238E27FC236}">
                <a16:creationId xmlns:a16="http://schemas.microsoft.com/office/drawing/2014/main" id="{74A8088C-C0CF-4D99-B0AD-448A6C05C9A1}"/>
              </a:ext>
            </a:extLst>
          </p:cNvPr>
          <p:cNvSpPr/>
          <p:nvPr/>
        </p:nvSpPr>
        <p:spPr>
          <a:xfrm>
            <a:off x="10408806" y="151906"/>
            <a:ext cx="284086" cy="22704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a:t>5</a:t>
            </a:r>
          </a:p>
        </p:txBody>
      </p:sp>
      <p:pic>
        <p:nvPicPr>
          <p:cNvPr id="2048" name="Graphic 2047" descr="User">
            <a:extLst>
              <a:ext uri="{FF2B5EF4-FFF2-40B4-BE49-F238E27FC236}">
                <a16:creationId xmlns:a16="http://schemas.microsoft.com/office/drawing/2014/main" id="{CB2FDF9A-55B4-4DF0-84E8-7A5729941D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14843" y="265428"/>
            <a:ext cx="284086" cy="299242"/>
          </a:xfrm>
          <a:prstGeom prst="rect">
            <a:avLst/>
          </a:prstGeom>
        </p:spPr>
      </p:pic>
      <p:sp>
        <p:nvSpPr>
          <p:cNvPr id="2051" name="Oval 2050">
            <a:extLst>
              <a:ext uri="{FF2B5EF4-FFF2-40B4-BE49-F238E27FC236}">
                <a16:creationId xmlns:a16="http://schemas.microsoft.com/office/drawing/2014/main" id="{6414F952-CCE9-45E2-87FE-6AB7531B050A}"/>
              </a:ext>
            </a:extLst>
          </p:cNvPr>
          <p:cNvSpPr/>
          <p:nvPr/>
        </p:nvSpPr>
        <p:spPr>
          <a:xfrm>
            <a:off x="11046504" y="222457"/>
            <a:ext cx="420764" cy="412764"/>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42" name="Oval 41">
            <a:extLst>
              <a:ext uri="{FF2B5EF4-FFF2-40B4-BE49-F238E27FC236}">
                <a16:creationId xmlns:a16="http://schemas.microsoft.com/office/drawing/2014/main" id="{9E32C168-A16C-4032-BEA3-DCF9284406E2}"/>
              </a:ext>
            </a:extLst>
          </p:cNvPr>
          <p:cNvSpPr/>
          <p:nvPr/>
        </p:nvSpPr>
        <p:spPr>
          <a:xfrm>
            <a:off x="11046503" y="222457"/>
            <a:ext cx="420765" cy="41276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6" name="Graphic 2055" descr="Presentation with bar chart">
            <a:extLst>
              <a:ext uri="{FF2B5EF4-FFF2-40B4-BE49-F238E27FC236}">
                <a16:creationId xmlns:a16="http://schemas.microsoft.com/office/drawing/2014/main" id="{969CE565-4FE7-480A-9836-73AA1D0919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858" y="1435958"/>
            <a:ext cx="288000" cy="288535"/>
          </a:xfrm>
          <a:prstGeom prst="rect">
            <a:avLst/>
          </a:prstGeom>
        </p:spPr>
      </p:pic>
      <p:sp>
        <p:nvSpPr>
          <p:cNvPr id="46" name="Rectangle 45">
            <a:extLst>
              <a:ext uri="{FF2B5EF4-FFF2-40B4-BE49-F238E27FC236}">
                <a16:creationId xmlns:a16="http://schemas.microsoft.com/office/drawing/2014/main" id="{4D15880C-29AC-4D49-A67B-B299EF057FBE}"/>
              </a:ext>
            </a:extLst>
          </p:cNvPr>
          <p:cNvSpPr/>
          <p:nvPr/>
        </p:nvSpPr>
        <p:spPr>
          <a:xfrm>
            <a:off x="82858" y="1862086"/>
            <a:ext cx="1470383" cy="426128"/>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   Surf e-books</a:t>
            </a:r>
          </a:p>
        </p:txBody>
      </p:sp>
      <p:pic>
        <p:nvPicPr>
          <p:cNvPr id="2059" name="Graphic 2058" descr="Bug under magnifying glass">
            <a:extLst>
              <a:ext uri="{FF2B5EF4-FFF2-40B4-BE49-F238E27FC236}">
                <a16:creationId xmlns:a16="http://schemas.microsoft.com/office/drawing/2014/main" id="{78C012F5-78DD-4D1B-932C-20F65D3FA5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5568" y="1948920"/>
            <a:ext cx="162580" cy="288000"/>
          </a:xfrm>
          <a:prstGeom prst="rect">
            <a:avLst/>
          </a:prstGeom>
        </p:spPr>
      </p:pic>
      <p:sp>
        <p:nvSpPr>
          <p:cNvPr id="49" name="Rectangle 48">
            <a:extLst>
              <a:ext uri="{FF2B5EF4-FFF2-40B4-BE49-F238E27FC236}">
                <a16:creationId xmlns:a16="http://schemas.microsoft.com/office/drawing/2014/main" id="{9FF6A626-4663-45E3-BBDA-F54C386A857D}"/>
              </a:ext>
            </a:extLst>
          </p:cNvPr>
          <p:cNvSpPr/>
          <p:nvPr/>
        </p:nvSpPr>
        <p:spPr>
          <a:xfrm>
            <a:off x="0" y="2390886"/>
            <a:ext cx="1592070" cy="426128"/>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Take Quiz</a:t>
            </a:r>
          </a:p>
        </p:txBody>
      </p:sp>
      <p:pic>
        <p:nvPicPr>
          <p:cNvPr id="2066" name="Graphic 2065" descr="Hourglass">
            <a:extLst>
              <a:ext uri="{FF2B5EF4-FFF2-40B4-BE49-F238E27FC236}">
                <a16:creationId xmlns:a16="http://schemas.microsoft.com/office/drawing/2014/main" id="{EDEFC66C-CE91-4DF9-897D-E247C5EC926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858" y="2468587"/>
            <a:ext cx="288000" cy="288000"/>
          </a:xfrm>
          <a:prstGeom prst="rect">
            <a:avLst/>
          </a:prstGeom>
        </p:spPr>
      </p:pic>
      <p:pic>
        <p:nvPicPr>
          <p:cNvPr id="8" name="Graphic 7" descr="Transfer">
            <a:extLst>
              <a:ext uri="{FF2B5EF4-FFF2-40B4-BE49-F238E27FC236}">
                <a16:creationId xmlns:a16="http://schemas.microsoft.com/office/drawing/2014/main" id="{A9DB882A-8BEF-460F-8C9D-DCDC4DFBF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5400000">
            <a:off x="3368911" y="1679576"/>
            <a:ext cx="180000" cy="283246"/>
          </a:xfrm>
          <a:prstGeom prst="rect">
            <a:avLst/>
          </a:prstGeom>
        </p:spPr>
      </p:pic>
      <p:sp>
        <p:nvSpPr>
          <p:cNvPr id="77" name="Rectangle: Rounded Corners 76">
            <a:extLst>
              <a:ext uri="{FF2B5EF4-FFF2-40B4-BE49-F238E27FC236}">
                <a16:creationId xmlns:a16="http://schemas.microsoft.com/office/drawing/2014/main" id="{EF9FD6FD-9221-431F-A40A-B75CC5CE8E5D}"/>
              </a:ext>
            </a:extLst>
          </p:cNvPr>
          <p:cNvSpPr/>
          <p:nvPr/>
        </p:nvSpPr>
        <p:spPr>
          <a:xfrm>
            <a:off x="1934390" y="912318"/>
            <a:ext cx="9864033" cy="5793776"/>
          </a:xfrm>
          <a:prstGeom prst="roundRect">
            <a:avLst/>
          </a:prstGeom>
          <a:solidFill>
            <a:schemeClr val="bg1"/>
          </a:solidFill>
          <a:effectLst>
            <a:outerShdw blurRad="50800" dist="38100" dir="5340000" algn="tl" rotWithShape="0">
              <a:schemeClr val="bg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TextBox 77">
            <a:extLst>
              <a:ext uri="{FF2B5EF4-FFF2-40B4-BE49-F238E27FC236}">
                <a16:creationId xmlns:a16="http://schemas.microsoft.com/office/drawing/2014/main" id="{E06D4D63-DFE8-4776-AE1D-07E0F6B42258}"/>
              </a:ext>
            </a:extLst>
          </p:cNvPr>
          <p:cNvSpPr txBox="1"/>
          <p:nvPr/>
        </p:nvSpPr>
        <p:spPr>
          <a:xfrm>
            <a:off x="2021426" y="975425"/>
            <a:ext cx="9235459" cy="400110"/>
          </a:xfrm>
          <a:prstGeom prst="rect">
            <a:avLst/>
          </a:prstGeom>
          <a:noFill/>
        </p:spPr>
        <p:txBody>
          <a:bodyPr wrap="square" rtlCol="0">
            <a:spAutoFit/>
          </a:bodyPr>
          <a:lstStyle/>
          <a:p>
            <a:pPr algn="ctr"/>
            <a:r>
              <a:rPr lang="en-IN" sz="2000" b="1" dirty="0">
                <a:latin typeface="+mj-lt"/>
              </a:rPr>
              <a:t>Active Subscriptions List</a:t>
            </a:r>
            <a:endParaRPr lang="en-IN" b="1" dirty="0">
              <a:latin typeface="+mj-lt"/>
            </a:endParaRPr>
          </a:p>
        </p:txBody>
      </p:sp>
      <p:sp>
        <p:nvSpPr>
          <p:cNvPr id="9" name="Rectangle 8">
            <a:extLst>
              <a:ext uri="{FF2B5EF4-FFF2-40B4-BE49-F238E27FC236}">
                <a16:creationId xmlns:a16="http://schemas.microsoft.com/office/drawing/2014/main" id="{36B3A6C8-6EE6-4366-98C1-305FFF6AD5E0}"/>
              </a:ext>
            </a:extLst>
          </p:cNvPr>
          <p:cNvSpPr/>
          <p:nvPr/>
        </p:nvSpPr>
        <p:spPr>
          <a:xfrm>
            <a:off x="2126201" y="1438860"/>
            <a:ext cx="9521302" cy="192577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Speech Bubble: Rectangle with Corners Rounded 106">
            <a:extLst>
              <a:ext uri="{FF2B5EF4-FFF2-40B4-BE49-F238E27FC236}">
                <a16:creationId xmlns:a16="http://schemas.microsoft.com/office/drawing/2014/main" id="{0B56629C-6C38-478A-9C46-15619CEB03CB}"/>
              </a:ext>
            </a:extLst>
          </p:cNvPr>
          <p:cNvSpPr/>
          <p:nvPr/>
        </p:nvSpPr>
        <p:spPr>
          <a:xfrm>
            <a:off x="12528410" y="265427"/>
            <a:ext cx="1180730" cy="1363306"/>
          </a:xfrm>
          <a:prstGeom prst="wedgeRoundRectCallout">
            <a:avLst>
              <a:gd name="adj1" fmla="val -158440"/>
              <a:gd name="adj2" fmla="val 26841"/>
              <a:gd name="adj3" fmla="val 1666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rgbClr val="C00000"/>
                </a:solidFill>
              </a:rPr>
              <a:t>Page navigates from Active / All Subscriptions cards in dashboard </a:t>
            </a:r>
          </a:p>
        </p:txBody>
      </p:sp>
      <p:sp>
        <p:nvSpPr>
          <p:cNvPr id="37" name="TextBox 36">
            <a:extLst>
              <a:ext uri="{FF2B5EF4-FFF2-40B4-BE49-F238E27FC236}">
                <a16:creationId xmlns:a16="http://schemas.microsoft.com/office/drawing/2014/main" id="{853E238E-35D8-4772-B4BA-FD602E835E1B}"/>
              </a:ext>
            </a:extLst>
          </p:cNvPr>
          <p:cNvSpPr txBox="1"/>
          <p:nvPr/>
        </p:nvSpPr>
        <p:spPr>
          <a:xfrm>
            <a:off x="2455800" y="1554350"/>
            <a:ext cx="1722975" cy="276999"/>
          </a:xfrm>
          <a:prstGeom prst="rect">
            <a:avLst/>
          </a:prstGeom>
          <a:noFill/>
        </p:spPr>
        <p:txBody>
          <a:bodyPr wrap="square" rtlCol="0">
            <a:spAutoFit/>
          </a:bodyPr>
          <a:lstStyle/>
          <a:p>
            <a:r>
              <a:rPr lang="en-IN" sz="1200">
                <a:solidFill>
                  <a:schemeClr val="bg1"/>
                </a:solidFill>
              </a:rPr>
              <a:t>Author: J. K Rowling</a:t>
            </a:r>
          </a:p>
        </p:txBody>
      </p:sp>
      <p:sp>
        <p:nvSpPr>
          <p:cNvPr id="38" name="TextBox 37">
            <a:extLst>
              <a:ext uri="{FF2B5EF4-FFF2-40B4-BE49-F238E27FC236}">
                <a16:creationId xmlns:a16="http://schemas.microsoft.com/office/drawing/2014/main" id="{1643F35B-E360-452E-A47F-F4F973D4E39A}"/>
              </a:ext>
            </a:extLst>
          </p:cNvPr>
          <p:cNvSpPr txBox="1"/>
          <p:nvPr/>
        </p:nvSpPr>
        <p:spPr>
          <a:xfrm>
            <a:off x="2468710" y="1820326"/>
            <a:ext cx="1398060" cy="276999"/>
          </a:xfrm>
          <a:prstGeom prst="rect">
            <a:avLst/>
          </a:prstGeom>
          <a:noFill/>
        </p:spPr>
        <p:txBody>
          <a:bodyPr wrap="square" rtlCol="0">
            <a:spAutoFit/>
          </a:bodyPr>
          <a:lstStyle/>
          <a:p>
            <a:r>
              <a:rPr lang="en-IN" sz="1200">
                <a:solidFill>
                  <a:schemeClr val="bg1"/>
                </a:solidFill>
              </a:rPr>
              <a:t>Category: Novel</a:t>
            </a:r>
          </a:p>
        </p:txBody>
      </p:sp>
      <p:pic>
        <p:nvPicPr>
          <p:cNvPr id="39" name="Picture 10" descr="Harry Potter and the Half-Blood Prince (film) | Harry Potter Wiki | Fandom">
            <a:extLst>
              <a:ext uri="{FF2B5EF4-FFF2-40B4-BE49-F238E27FC236}">
                <a16:creationId xmlns:a16="http://schemas.microsoft.com/office/drawing/2014/main" id="{6B6AC3C3-2B00-496A-8A24-C95FF5AA7BB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16357" y="1628733"/>
            <a:ext cx="1482572" cy="1451818"/>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6590E16-B564-4533-8828-8EDD7CDB7341}"/>
              </a:ext>
            </a:extLst>
          </p:cNvPr>
          <p:cNvSpPr txBox="1"/>
          <p:nvPr/>
        </p:nvSpPr>
        <p:spPr>
          <a:xfrm>
            <a:off x="2468709" y="2117562"/>
            <a:ext cx="1632773" cy="276999"/>
          </a:xfrm>
          <a:prstGeom prst="rect">
            <a:avLst/>
          </a:prstGeom>
          <a:noFill/>
        </p:spPr>
        <p:txBody>
          <a:bodyPr wrap="square" rtlCol="0">
            <a:spAutoFit/>
          </a:bodyPr>
          <a:lstStyle/>
          <a:p>
            <a:r>
              <a:rPr lang="en-IN" sz="1200">
                <a:solidFill>
                  <a:schemeClr val="bg1"/>
                </a:solidFill>
              </a:rPr>
              <a:t>Publisher: Potter More</a:t>
            </a:r>
          </a:p>
        </p:txBody>
      </p:sp>
      <p:sp>
        <p:nvSpPr>
          <p:cNvPr id="43" name="TextBox 42">
            <a:extLst>
              <a:ext uri="{FF2B5EF4-FFF2-40B4-BE49-F238E27FC236}">
                <a16:creationId xmlns:a16="http://schemas.microsoft.com/office/drawing/2014/main" id="{30249437-405D-49E1-82EC-4EB6662CB949}"/>
              </a:ext>
            </a:extLst>
          </p:cNvPr>
          <p:cNvSpPr txBox="1"/>
          <p:nvPr/>
        </p:nvSpPr>
        <p:spPr>
          <a:xfrm>
            <a:off x="2453192" y="2432730"/>
            <a:ext cx="2662584" cy="276999"/>
          </a:xfrm>
          <a:prstGeom prst="rect">
            <a:avLst/>
          </a:prstGeom>
          <a:noFill/>
        </p:spPr>
        <p:txBody>
          <a:bodyPr wrap="square" rtlCol="0">
            <a:spAutoFit/>
          </a:bodyPr>
          <a:lstStyle/>
          <a:p>
            <a:r>
              <a:rPr lang="en-IN" sz="1200">
                <a:solidFill>
                  <a:schemeClr val="bg1"/>
                </a:solidFill>
              </a:rPr>
              <a:t>Date Published : June 26, 1997</a:t>
            </a:r>
          </a:p>
        </p:txBody>
      </p:sp>
      <p:sp>
        <p:nvSpPr>
          <p:cNvPr id="44" name="TextBox 43">
            <a:extLst>
              <a:ext uri="{FF2B5EF4-FFF2-40B4-BE49-F238E27FC236}">
                <a16:creationId xmlns:a16="http://schemas.microsoft.com/office/drawing/2014/main" id="{C17AA195-852D-4330-8874-2A465F20507C}"/>
              </a:ext>
            </a:extLst>
          </p:cNvPr>
          <p:cNvSpPr txBox="1"/>
          <p:nvPr/>
        </p:nvSpPr>
        <p:spPr>
          <a:xfrm>
            <a:off x="2453192" y="2747909"/>
            <a:ext cx="1632773" cy="276999"/>
          </a:xfrm>
          <a:prstGeom prst="rect">
            <a:avLst/>
          </a:prstGeom>
          <a:noFill/>
        </p:spPr>
        <p:txBody>
          <a:bodyPr wrap="square" rtlCol="0">
            <a:spAutoFit/>
          </a:bodyPr>
          <a:lstStyle/>
          <a:p>
            <a:r>
              <a:rPr lang="en-IN" sz="1200">
                <a:solidFill>
                  <a:schemeClr val="bg1"/>
                </a:solidFill>
              </a:rPr>
              <a:t>Points :  200</a:t>
            </a:r>
          </a:p>
        </p:txBody>
      </p:sp>
      <p:sp>
        <p:nvSpPr>
          <p:cNvPr id="3" name="TextBox 2">
            <a:extLst>
              <a:ext uri="{FF2B5EF4-FFF2-40B4-BE49-F238E27FC236}">
                <a16:creationId xmlns:a16="http://schemas.microsoft.com/office/drawing/2014/main" id="{B54EC759-6F19-483F-8B65-8D4EE20F5D18}"/>
              </a:ext>
            </a:extLst>
          </p:cNvPr>
          <p:cNvSpPr txBox="1"/>
          <p:nvPr/>
        </p:nvSpPr>
        <p:spPr>
          <a:xfrm>
            <a:off x="4714043" y="1628733"/>
            <a:ext cx="5109504" cy="1384995"/>
          </a:xfrm>
          <a:prstGeom prst="rect">
            <a:avLst/>
          </a:prstGeom>
          <a:noFill/>
        </p:spPr>
        <p:txBody>
          <a:bodyPr wrap="square" rtlCol="0">
            <a:spAutoFit/>
          </a:bodyPr>
          <a:lstStyle/>
          <a:p>
            <a:r>
              <a:rPr lang="en-US" sz="1200">
                <a:solidFill>
                  <a:schemeClr val="bg1"/>
                </a:solidFill>
              </a:rPr>
              <a:t>Harry Potter is a series of seven </a:t>
            </a:r>
            <a:r>
              <a:rPr lang="en-US" sz="1200">
                <a:solidFill>
                  <a:schemeClr val="bg1"/>
                </a:solidFill>
                <a:hlinkClick r:id="rId17" tooltip="Fantasy literature">
                  <a:extLst>
                    <a:ext uri="{A12FA001-AC4F-418D-AE19-62706E023703}">
                      <ahyp:hlinkClr xmlns:ahyp="http://schemas.microsoft.com/office/drawing/2018/hyperlinkcolor" val="tx"/>
                    </a:ext>
                  </a:extLst>
                </a:hlinkClick>
              </a:rPr>
              <a:t>fantasy novels</a:t>
            </a:r>
            <a:r>
              <a:rPr lang="en-US" sz="1200">
                <a:solidFill>
                  <a:schemeClr val="bg1"/>
                </a:solidFill>
              </a:rPr>
              <a:t> written by British author </a:t>
            </a:r>
            <a:r>
              <a:rPr lang="en-US" sz="1200">
                <a:solidFill>
                  <a:schemeClr val="bg1"/>
                </a:solidFill>
                <a:hlinkClick r:id="rId18" tooltip="J. K. Rowling">
                  <a:extLst>
                    <a:ext uri="{A12FA001-AC4F-418D-AE19-62706E023703}">
                      <ahyp:hlinkClr xmlns:ahyp="http://schemas.microsoft.com/office/drawing/2018/hyperlinkcolor" val="tx"/>
                    </a:ext>
                  </a:extLst>
                </a:hlinkClick>
              </a:rPr>
              <a:t>J. K. Rowling</a:t>
            </a:r>
            <a:r>
              <a:rPr lang="en-US" sz="1200">
                <a:solidFill>
                  <a:schemeClr val="bg1"/>
                </a:solidFill>
              </a:rPr>
              <a:t>. The novels chronicle the lives of a young </a:t>
            </a:r>
            <a:r>
              <a:rPr lang="en-US" sz="1200">
                <a:solidFill>
                  <a:schemeClr val="bg1"/>
                </a:solidFill>
                <a:hlinkClick r:id="rId19" tooltip="Magician (fantasy)">
                  <a:extLst>
                    <a:ext uri="{A12FA001-AC4F-418D-AE19-62706E023703}">
                      <ahyp:hlinkClr xmlns:ahyp="http://schemas.microsoft.com/office/drawing/2018/hyperlinkcolor" val="tx"/>
                    </a:ext>
                  </a:extLst>
                </a:hlinkClick>
              </a:rPr>
              <a:t>wizard</a:t>
            </a:r>
            <a:r>
              <a:rPr lang="en-US" sz="1200">
                <a:solidFill>
                  <a:schemeClr val="bg1"/>
                </a:solidFill>
              </a:rPr>
              <a:t>, </a:t>
            </a:r>
            <a:r>
              <a:rPr lang="en-US" sz="1200">
                <a:solidFill>
                  <a:schemeClr val="bg1"/>
                </a:solidFill>
                <a:hlinkClick r:id="rId20" tooltip="Harry Potter (character)">
                  <a:extLst>
                    <a:ext uri="{A12FA001-AC4F-418D-AE19-62706E023703}">
                      <ahyp:hlinkClr xmlns:ahyp="http://schemas.microsoft.com/office/drawing/2018/hyperlinkcolor" val="tx"/>
                    </a:ext>
                  </a:extLst>
                </a:hlinkClick>
              </a:rPr>
              <a:t>Harry Potter</a:t>
            </a:r>
            <a:r>
              <a:rPr lang="en-US" sz="1200">
                <a:solidFill>
                  <a:schemeClr val="bg1"/>
                </a:solidFill>
              </a:rPr>
              <a:t>, and his friends </a:t>
            </a:r>
            <a:r>
              <a:rPr lang="en-US" sz="1200">
                <a:solidFill>
                  <a:schemeClr val="bg1"/>
                </a:solidFill>
                <a:hlinkClick r:id="rId21" tooltip="Hermione Granger">
                  <a:extLst>
                    <a:ext uri="{A12FA001-AC4F-418D-AE19-62706E023703}">
                      <ahyp:hlinkClr xmlns:ahyp="http://schemas.microsoft.com/office/drawing/2018/hyperlinkcolor" val="tx"/>
                    </a:ext>
                  </a:extLst>
                </a:hlinkClick>
              </a:rPr>
              <a:t>Hermione Granger</a:t>
            </a:r>
            <a:r>
              <a:rPr lang="en-US" sz="1200">
                <a:solidFill>
                  <a:schemeClr val="bg1"/>
                </a:solidFill>
              </a:rPr>
              <a:t> and </a:t>
            </a:r>
            <a:r>
              <a:rPr lang="en-US" sz="1200">
                <a:solidFill>
                  <a:schemeClr val="bg1"/>
                </a:solidFill>
                <a:hlinkClick r:id="rId22" tooltip="Ron Weasley">
                  <a:extLst>
                    <a:ext uri="{A12FA001-AC4F-418D-AE19-62706E023703}">
                      <ahyp:hlinkClr xmlns:ahyp="http://schemas.microsoft.com/office/drawing/2018/hyperlinkcolor" val="tx"/>
                    </a:ext>
                  </a:extLst>
                </a:hlinkClick>
              </a:rPr>
              <a:t>Ron Weasley</a:t>
            </a:r>
            <a:r>
              <a:rPr lang="en-US" sz="1200">
                <a:solidFill>
                  <a:schemeClr val="bg1"/>
                </a:solidFill>
              </a:rPr>
              <a:t>, all of whom are students at </a:t>
            </a:r>
            <a:r>
              <a:rPr lang="en-US" sz="1200">
                <a:solidFill>
                  <a:schemeClr val="bg1"/>
                </a:solidFill>
                <a:hlinkClick r:id="rId23" tooltip="Hogwarts School of Witchcraft and Wizardry">
                  <a:extLst>
                    <a:ext uri="{A12FA001-AC4F-418D-AE19-62706E023703}">
                      <ahyp:hlinkClr xmlns:ahyp="http://schemas.microsoft.com/office/drawing/2018/hyperlinkcolor" val="tx"/>
                    </a:ext>
                  </a:extLst>
                </a:hlinkClick>
              </a:rPr>
              <a:t>Hogwarts School of Witchcraft and Wizardry</a:t>
            </a:r>
            <a:r>
              <a:rPr lang="en-US" sz="1200">
                <a:solidFill>
                  <a:schemeClr val="bg1"/>
                </a:solidFill>
              </a:rPr>
              <a:t>. The main </a:t>
            </a:r>
            <a:r>
              <a:rPr lang="en-US" sz="1200">
                <a:solidFill>
                  <a:schemeClr val="bg1"/>
                </a:solidFill>
                <a:hlinkClick r:id="rId24" tooltip="Story arc">
                  <a:extLst>
                    <a:ext uri="{A12FA001-AC4F-418D-AE19-62706E023703}">
                      <ahyp:hlinkClr xmlns:ahyp="http://schemas.microsoft.com/office/drawing/2018/hyperlinkcolor" val="tx"/>
                    </a:ext>
                  </a:extLst>
                </a:hlinkClick>
              </a:rPr>
              <a:t>story arc</a:t>
            </a:r>
            <a:r>
              <a:rPr lang="en-US" sz="1200">
                <a:solidFill>
                  <a:schemeClr val="bg1"/>
                </a:solidFill>
              </a:rPr>
              <a:t> concerns Harry's struggle against </a:t>
            </a:r>
            <a:r>
              <a:rPr lang="en-US" sz="1200">
                <a:solidFill>
                  <a:schemeClr val="bg1"/>
                </a:solidFill>
                <a:hlinkClick r:id="rId25" tooltip="Lord Voldemort">
                  <a:extLst>
                    <a:ext uri="{A12FA001-AC4F-418D-AE19-62706E023703}">
                      <ahyp:hlinkClr xmlns:ahyp="http://schemas.microsoft.com/office/drawing/2018/hyperlinkcolor" val="tx"/>
                    </a:ext>
                  </a:extLst>
                </a:hlinkClick>
              </a:rPr>
              <a:t>Lord Voldemort</a:t>
            </a:r>
            <a:r>
              <a:rPr lang="en-US" sz="1200">
                <a:solidFill>
                  <a:schemeClr val="bg1"/>
                </a:solidFill>
              </a:rPr>
              <a:t>, a dark wizard who intends to become immortal, overthrow the wizard governing body known as the </a:t>
            </a:r>
            <a:r>
              <a:rPr lang="en-US" sz="1200">
                <a:solidFill>
                  <a:schemeClr val="bg1"/>
                </a:solidFill>
                <a:hlinkClick r:id="rId26" tooltip="Ministry of Magic">
                  <a:extLst>
                    <a:ext uri="{A12FA001-AC4F-418D-AE19-62706E023703}">
                      <ahyp:hlinkClr xmlns:ahyp="http://schemas.microsoft.com/office/drawing/2018/hyperlinkcolor" val="tx"/>
                    </a:ext>
                  </a:extLst>
                </a:hlinkClick>
              </a:rPr>
              <a:t>Ministry of Magic</a:t>
            </a:r>
            <a:r>
              <a:rPr lang="en-US" sz="1200">
                <a:solidFill>
                  <a:schemeClr val="bg1"/>
                </a:solidFill>
              </a:rPr>
              <a:t> and subjugate all wizards and </a:t>
            </a:r>
            <a:r>
              <a:rPr lang="en-US" sz="1200">
                <a:solidFill>
                  <a:schemeClr val="bg1"/>
                </a:solidFill>
                <a:hlinkClick r:id="rId27" tooltip="Muggle">
                  <a:extLst>
                    <a:ext uri="{A12FA001-AC4F-418D-AE19-62706E023703}">
                      <ahyp:hlinkClr xmlns:ahyp="http://schemas.microsoft.com/office/drawing/2018/hyperlinkcolor" val="tx"/>
                    </a:ext>
                  </a:extLst>
                </a:hlinkClick>
              </a:rPr>
              <a:t>Muggles</a:t>
            </a:r>
            <a:r>
              <a:rPr lang="en-US" sz="1200">
                <a:solidFill>
                  <a:schemeClr val="bg1"/>
                </a:solidFill>
              </a:rPr>
              <a:t> (non-magical people).</a:t>
            </a:r>
            <a:endParaRPr lang="en-IN" sz="1200">
              <a:solidFill>
                <a:schemeClr val="bg1"/>
              </a:solidFill>
            </a:endParaRPr>
          </a:p>
        </p:txBody>
      </p:sp>
      <p:sp>
        <p:nvSpPr>
          <p:cNvPr id="47" name="TextBox 46">
            <a:extLst>
              <a:ext uri="{FF2B5EF4-FFF2-40B4-BE49-F238E27FC236}">
                <a16:creationId xmlns:a16="http://schemas.microsoft.com/office/drawing/2014/main" id="{01285E3B-F756-4BE4-9017-09B0CC8F0985}"/>
              </a:ext>
            </a:extLst>
          </p:cNvPr>
          <p:cNvSpPr txBox="1"/>
          <p:nvPr/>
        </p:nvSpPr>
        <p:spPr>
          <a:xfrm>
            <a:off x="4714042" y="3011839"/>
            <a:ext cx="1802167" cy="307777"/>
          </a:xfrm>
          <a:prstGeom prst="rect">
            <a:avLst/>
          </a:prstGeom>
          <a:noFill/>
        </p:spPr>
        <p:txBody>
          <a:bodyPr wrap="square" rtlCol="0">
            <a:spAutoFit/>
          </a:bodyPr>
          <a:lstStyle/>
          <a:p>
            <a:r>
              <a:rPr lang="en-IN" sz="1400">
                <a:solidFill>
                  <a:schemeClr val="accent1"/>
                </a:solidFill>
              </a:rPr>
              <a:t>Continue Reading</a:t>
            </a:r>
          </a:p>
        </p:txBody>
      </p:sp>
      <p:sp>
        <p:nvSpPr>
          <p:cNvPr id="50" name="Speech Bubble: Rectangle with Corners Rounded 49">
            <a:extLst>
              <a:ext uri="{FF2B5EF4-FFF2-40B4-BE49-F238E27FC236}">
                <a16:creationId xmlns:a16="http://schemas.microsoft.com/office/drawing/2014/main" id="{51A61F64-C187-46AB-8422-3C1EB0A277D1}"/>
              </a:ext>
            </a:extLst>
          </p:cNvPr>
          <p:cNvSpPr/>
          <p:nvPr/>
        </p:nvSpPr>
        <p:spPr>
          <a:xfrm>
            <a:off x="12291152" y="4800478"/>
            <a:ext cx="1180730" cy="1609200"/>
          </a:xfrm>
          <a:prstGeom prst="wedgeRoundRectCallout">
            <a:avLst>
              <a:gd name="adj1" fmla="val -97537"/>
              <a:gd name="adj2" fmla="val 47295"/>
              <a:gd name="adj3" fmla="val 1666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rgbClr val="C00000"/>
                </a:solidFill>
              </a:rPr>
              <a:t>Section Opens only when clicked on Read more and Read more text changes to collapse</a:t>
            </a:r>
          </a:p>
        </p:txBody>
      </p:sp>
      <p:sp>
        <p:nvSpPr>
          <p:cNvPr id="41" name="Rectangle 40">
            <a:extLst>
              <a:ext uri="{FF2B5EF4-FFF2-40B4-BE49-F238E27FC236}">
                <a16:creationId xmlns:a16="http://schemas.microsoft.com/office/drawing/2014/main" id="{21D3429E-DBB9-4DF6-AA89-B80C6450EFAC}"/>
              </a:ext>
            </a:extLst>
          </p:cNvPr>
          <p:cNvSpPr/>
          <p:nvPr/>
        </p:nvSpPr>
        <p:spPr>
          <a:xfrm>
            <a:off x="2126201" y="4057184"/>
            <a:ext cx="9521302" cy="192577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TextBox 44">
            <a:extLst>
              <a:ext uri="{FF2B5EF4-FFF2-40B4-BE49-F238E27FC236}">
                <a16:creationId xmlns:a16="http://schemas.microsoft.com/office/drawing/2014/main" id="{1ADD90E7-9F50-4C50-BD05-4461B4AC3BB1}"/>
              </a:ext>
            </a:extLst>
          </p:cNvPr>
          <p:cNvSpPr txBox="1"/>
          <p:nvPr/>
        </p:nvSpPr>
        <p:spPr>
          <a:xfrm>
            <a:off x="1934390" y="3552384"/>
            <a:ext cx="9235459" cy="400110"/>
          </a:xfrm>
          <a:prstGeom prst="rect">
            <a:avLst/>
          </a:prstGeom>
          <a:noFill/>
        </p:spPr>
        <p:txBody>
          <a:bodyPr wrap="square" rtlCol="0">
            <a:spAutoFit/>
          </a:bodyPr>
          <a:lstStyle/>
          <a:p>
            <a:pPr algn="ctr"/>
            <a:r>
              <a:rPr lang="en-IN" sz="2000" b="1">
                <a:latin typeface="+mj-lt"/>
              </a:rPr>
              <a:t>Historical Subscriptions List</a:t>
            </a:r>
            <a:endParaRPr lang="en-IN" b="1">
              <a:latin typeface="+mj-lt"/>
            </a:endParaRPr>
          </a:p>
        </p:txBody>
      </p:sp>
      <p:sp>
        <p:nvSpPr>
          <p:cNvPr id="5" name="Footer Placeholder 4">
            <a:extLst>
              <a:ext uri="{FF2B5EF4-FFF2-40B4-BE49-F238E27FC236}">
                <a16:creationId xmlns:a16="http://schemas.microsoft.com/office/drawing/2014/main" id="{32C6060A-5D7A-463E-A228-7AB66F67D7A9}"/>
              </a:ext>
            </a:extLst>
          </p:cNvPr>
          <p:cNvSpPr>
            <a:spLocks noGrp="1"/>
          </p:cNvSpPr>
          <p:nvPr>
            <p:ph type="ftr" sz="quarter" idx="11"/>
          </p:nvPr>
        </p:nvSpPr>
        <p:spPr/>
        <p:txBody>
          <a:bodyPr/>
          <a:lstStyle/>
          <a:p>
            <a:r>
              <a:rPr lang="en-IN"/>
              <a:t>Capgemini Public</a:t>
            </a:r>
          </a:p>
        </p:txBody>
      </p:sp>
    </p:spTree>
    <p:extLst>
      <p:ext uri="{BB962C8B-B14F-4D97-AF65-F5344CB8AC3E}">
        <p14:creationId xmlns:p14="http://schemas.microsoft.com/office/powerpoint/2010/main" val="568593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FB40C0C-AA1F-4BFD-B89D-1186B84E3A1E}"/>
              </a:ext>
            </a:extLst>
          </p:cNvPr>
          <p:cNvSpPr/>
          <p:nvPr/>
        </p:nvSpPr>
        <p:spPr>
          <a:xfrm>
            <a:off x="-1" y="-11669"/>
            <a:ext cx="12192000" cy="81929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47D0AF53-8F49-45E9-84F9-DAEEF44993DB}"/>
              </a:ext>
            </a:extLst>
          </p:cNvPr>
          <p:cNvSpPr/>
          <p:nvPr/>
        </p:nvSpPr>
        <p:spPr>
          <a:xfrm>
            <a:off x="82858" y="26393"/>
            <a:ext cx="852256" cy="7812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a:solidFill>
                <a:srgbClr val="C00000"/>
              </a:solidFill>
            </a:endParaRPr>
          </a:p>
        </p:txBody>
      </p:sp>
      <p:sp>
        <p:nvSpPr>
          <p:cNvPr id="29" name="TextBox 28">
            <a:extLst>
              <a:ext uri="{FF2B5EF4-FFF2-40B4-BE49-F238E27FC236}">
                <a16:creationId xmlns:a16="http://schemas.microsoft.com/office/drawing/2014/main" id="{FFFDCF32-46CB-4469-A76C-DF7CE3F6C2FB}"/>
              </a:ext>
            </a:extLst>
          </p:cNvPr>
          <p:cNvSpPr txBox="1"/>
          <p:nvPr/>
        </p:nvSpPr>
        <p:spPr>
          <a:xfrm>
            <a:off x="935114" y="36674"/>
            <a:ext cx="2382174" cy="707886"/>
          </a:xfrm>
          <a:prstGeom prst="rect">
            <a:avLst/>
          </a:prstGeom>
          <a:noFill/>
        </p:spPr>
        <p:txBody>
          <a:bodyPr wrap="square" rtlCol="0">
            <a:spAutoFit/>
          </a:bodyPr>
          <a:lstStyle/>
          <a:p>
            <a:r>
              <a:rPr lang="en-IN" sz="2400" b="1">
                <a:solidFill>
                  <a:schemeClr val="bg1"/>
                </a:solidFill>
                <a:latin typeface="+mj-lt"/>
              </a:rPr>
              <a:t>e-Library</a:t>
            </a:r>
          </a:p>
          <a:p>
            <a:r>
              <a:rPr lang="en-IN" sz="1600" b="1">
                <a:solidFill>
                  <a:srgbClr val="C00000"/>
                </a:solidFill>
                <a:latin typeface="+mj-lt"/>
              </a:rPr>
              <a:t>      </a:t>
            </a:r>
            <a:r>
              <a:rPr lang="en-IN" sz="1200" b="1">
                <a:solidFill>
                  <a:schemeClr val="bg1"/>
                </a:solidFill>
                <a:latin typeface="+mj-lt"/>
              </a:rPr>
              <a:t>powered by </a:t>
            </a:r>
            <a:endParaRPr lang="en-IN" sz="1600" b="1">
              <a:solidFill>
                <a:schemeClr val="bg1"/>
              </a:solidFill>
              <a:latin typeface="+mj-lt"/>
            </a:endParaRPr>
          </a:p>
        </p:txBody>
      </p:sp>
      <p:pic>
        <p:nvPicPr>
          <p:cNvPr id="32" name="Picture 2" descr="devon4net">
            <a:extLst>
              <a:ext uri="{FF2B5EF4-FFF2-40B4-BE49-F238E27FC236}">
                <a16:creationId xmlns:a16="http://schemas.microsoft.com/office/drawing/2014/main" id="{C565B12E-FAF9-4758-AC33-32202D918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6201" y="564670"/>
            <a:ext cx="1280235" cy="14110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Ebook Icon of Glyph style - Available in SVG, PNG, EPS, AI &amp; Icon fonts">
            <a:extLst>
              <a:ext uri="{FF2B5EF4-FFF2-40B4-BE49-F238E27FC236}">
                <a16:creationId xmlns:a16="http://schemas.microsoft.com/office/drawing/2014/main" id="{9313F2DA-B1CB-4074-B305-795534C78B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721" y="120805"/>
            <a:ext cx="683393" cy="58496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7F3A4CF-EC5D-401D-B5FD-AA2B17680500}"/>
              </a:ext>
            </a:extLst>
          </p:cNvPr>
          <p:cNvSpPr/>
          <p:nvPr/>
        </p:nvSpPr>
        <p:spPr>
          <a:xfrm>
            <a:off x="-1" y="807628"/>
            <a:ext cx="1597980" cy="6050372"/>
          </a:xfrm>
          <a:prstGeom prst="rect">
            <a:avLst/>
          </a:prstGeom>
          <a:solidFill>
            <a:schemeClr val="tx2">
              <a:lumMod val="50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9D4C2E7D-F36D-4C47-B7C2-36A13B899EA9}"/>
              </a:ext>
            </a:extLst>
          </p:cNvPr>
          <p:cNvSpPr/>
          <p:nvPr/>
        </p:nvSpPr>
        <p:spPr>
          <a:xfrm>
            <a:off x="36990" y="1367162"/>
            <a:ext cx="1560989" cy="426128"/>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Dashboard</a:t>
            </a:r>
            <a:endParaRPr lang="en-IN"/>
          </a:p>
        </p:txBody>
      </p:sp>
      <p:pic>
        <p:nvPicPr>
          <p:cNvPr id="13" name="Graphic 12" descr="Bell">
            <a:extLst>
              <a:ext uri="{FF2B5EF4-FFF2-40B4-BE49-F238E27FC236}">
                <a16:creationId xmlns:a16="http://schemas.microsoft.com/office/drawing/2014/main" id="{753A8CCE-4500-416D-A06A-A3A9146F9A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64806" y="265428"/>
            <a:ext cx="288000" cy="299242"/>
          </a:xfrm>
          <a:prstGeom prst="rect">
            <a:avLst/>
          </a:prstGeom>
        </p:spPr>
      </p:pic>
      <p:sp>
        <p:nvSpPr>
          <p:cNvPr id="14" name="Oval 13">
            <a:extLst>
              <a:ext uri="{FF2B5EF4-FFF2-40B4-BE49-F238E27FC236}">
                <a16:creationId xmlns:a16="http://schemas.microsoft.com/office/drawing/2014/main" id="{74A8088C-C0CF-4D99-B0AD-448A6C05C9A1}"/>
              </a:ext>
            </a:extLst>
          </p:cNvPr>
          <p:cNvSpPr/>
          <p:nvPr/>
        </p:nvSpPr>
        <p:spPr>
          <a:xfrm>
            <a:off x="10408806" y="151906"/>
            <a:ext cx="284086" cy="22704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a:t>5</a:t>
            </a:r>
          </a:p>
        </p:txBody>
      </p:sp>
      <p:pic>
        <p:nvPicPr>
          <p:cNvPr id="2048" name="Graphic 2047" descr="User">
            <a:extLst>
              <a:ext uri="{FF2B5EF4-FFF2-40B4-BE49-F238E27FC236}">
                <a16:creationId xmlns:a16="http://schemas.microsoft.com/office/drawing/2014/main" id="{CB2FDF9A-55B4-4DF0-84E8-7A5729941D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14843" y="265428"/>
            <a:ext cx="284086" cy="299242"/>
          </a:xfrm>
          <a:prstGeom prst="rect">
            <a:avLst/>
          </a:prstGeom>
        </p:spPr>
      </p:pic>
      <p:sp>
        <p:nvSpPr>
          <p:cNvPr id="2051" name="Oval 2050">
            <a:extLst>
              <a:ext uri="{FF2B5EF4-FFF2-40B4-BE49-F238E27FC236}">
                <a16:creationId xmlns:a16="http://schemas.microsoft.com/office/drawing/2014/main" id="{6414F952-CCE9-45E2-87FE-6AB7531B050A}"/>
              </a:ext>
            </a:extLst>
          </p:cNvPr>
          <p:cNvSpPr/>
          <p:nvPr/>
        </p:nvSpPr>
        <p:spPr>
          <a:xfrm>
            <a:off x="11046504" y="222457"/>
            <a:ext cx="420764" cy="412764"/>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42" name="Oval 41">
            <a:extLst>
              <a:ext uri="{FF2B5EF4-FFF2-40B4-BE49-F238E27FC236}">
                <a16:creationId xmlns:a16="http://schemas.microsoft.com/office/drawing/2014/main" id="{9E32C168-A16C-4032-BEA3-DCF9284406E2}"/>
              </a:ext>
            </a:extLst>
          </p:cNvPr>
          <p:cNvSpPr/>
          <p:nvPr/>
        </p:nvSpPr>
        <p:spPr>
          <a:xfrm>
            <a:off x="11046503" y="222457"/>
            <a:ext cx="420765" cy="41276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6" name="Graphic 2055" descr="Presentation with bar chart">
            <a:extLst>
              <a:ext uri="{FF2B5EF4-FFF2-40B4-BE49-F238E27FC236}">
                <a16:creationId xmlns:a16="http://schemas.microsoft.com/office/drawing/2014/main" id="{969CE565-4FE7-480A-9836-73AA1D0919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858" y="1435958"/>
            <a:ext cx="288000" cy="288535"/>
          </a:xfrm>
          <a:prstGeom prst="rect">
            <a:avLst/>
          </a:prstGeom>
        </p:spPr>
      </p:pic>
      <p:sp>
        <p:nvSpPr>
          <p:cNvPr id="46" name="Rectangle 45">
            <a:extLst>
              <a:ext uri="{FF2B5EF4-FFF2-40B4-BE49-F238E27FC236}">
                <a16:creationId xmlns:a16="http://schemas.microsoft.com/office/drawing/2014/main" id="{4D15880C-29AC-4D49-A67B-B299EF057FBE}"/>
              </a:ext>
            </a:extLst>
          </p:cNvPr>
          <p:cNvSpPr/>
          <p:nvPr/>
        </p:nvSpPr>
        <p:spPr>
          <a:xfrm>
            <a:off x="82858" y="1862086"/>
            <a:ext cx="1470383" cy="426128"/>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   Surf e-books</a:t>
            </a:r>
          </a:p>
        </p:txBody>
      </p:sp>
      <p:pic>
        <p:nvPicPr>
          <p:cNvPr id="2059" name="Graphic 2058" descr="Bug under magnifying glass">
            <a:extLst>
              <a:ext uri="{FF2B5EF4-FFF2-40B4-BE49-F238E27FC236}">
                <a16:creationId xmlns:a16="http://schemas.microsoft.com/office/drawing/2014/main" id="{78C012F5-78DD-4D1B-932C-20F65D3FA5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5568" y="1948920"/>
            <a:ext cx="162580" cy="288000"/>
          </a:xfrm>
          <a:prstGeom prst="rect">
            <a:avLst/>
          </a:prstGeom>
        </p:spPr>
      </p:pic>
      <p:sp>
        <p:nvSpPr>
          <p:cNvPr id="49" name="Rectangle 48">
            <a:extLst>
              <a:ext uri="{FF2B5EF4-FFF2-40B4-BE49-F238E27FC236}">
                <a16:creationId xmlns:a16="http://schemas.microsoft.com/office/drawing/2014/main" id="{9FF6A626-4663-45E3-BBDA-F54C386A857D}"/>
              </a:ext>
            </a:extLst>
          </p:cNvPr>
          <p:cNvSpPr/>
          <p:nvPr/>
        </p:nvSpPr>
        <p:spPr>
          <a:xfrm>
            <a:off x="0" y="2390886"/>
            <a:ext cx="1592070" cy="426128"/>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Take Quiz</a:t>
            </a:r>
          </a:p>
        </p:txBody>
      </p:sp>
      <p:pic>
        <p:nvPicPr>
          <p:cNvPr id="2066" name="Graphic 2065" descr="Hourglass">
            <a:extLst>
              <a:ext uri="{FF2B5EF4-FFF2-40B4-BE49-F238E27FC236}">
                <a16:creationId xmlns:a16="http://schemas.microsoft.com/office/drawing/2014/main" id="{EDEFC66C-CE91-4DF9-897D-E247C5EC926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858" y="2468587"/>
            <a:ext cx="288000" cy="288000"/>
          </a:xfrm>
          <a:prstGeom prst="rect">
            <a:avLst/>
          </a:prstGeom>
        </p:spPr>
      </p:pic>
      <p:pic>
        <p:nvPicPr>
          <p:cNvPr id="8" name="Graphic 7" descr="Transfer">
            <a:extLst>
              <a:ext uri="{FF2B5EF4-FFF2-40B4-BE49-F238E27FC236}">
                <a16:creationId xmlns:a16="http://schemas.microsoft.com/office/drawing/2014/main" id="{A9DB882A-8BEF-460F-8C9D-DCDC4DFBF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5400000">
            <a:off x="3368911" y="1679576"/>
            <a:ext cx="180000" cy="283246"/>
          </a:xfrm>
          <a:prstGeom prst="rect">
            <a:avLst/>
          </a:prstGeom>
        </p:spPr>
      </p:pic>
      <p:sp>
        <p:nvSpPr>
          <p:cNvPr id="77" name="Rectangle: Rounded Corners 76">
            <a:extLst>
              <a:ext uri="{FF2B5EF4-FFF2-40B4-BE49-F238E27FC236}">
                <a16:creationId xmlns:a16="http://schemas.microsoft.com/office/drawing/2014/main" id="{EF9FD6FD-9221-431F-A40A-B75CC5CE8E5D}"/>
              </a:ext>
            </a:extLst>
          </p:cNvPr>
          <p:cNvSpPr/>
          <p:nvPr/>
        </p:nvSpPr>
        <p:spPr>
          <a:xfrm>
            <a:off x="1934390" y="912318"/>
            <a:ext cx="9864033" cy="2645643"/>
          </a:xfrm>
          <a:prstGeom prst="roundRect">
            <a:avLst/>
          </a:prstGeom>
          <a:solidFill>
            <a:schemeClr val="bg1"/>
          </a:solidFill>
          <a:effectLst>
            <a:outerShdw blurRad="50800" dist="38100" dir="5340000" algn="tl" rotWithShape="0">
              <a:schemeClr val="bg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TextBox 77">
            <a:extLst>
              <a:ext uri="{FF2B5EF4-FFF2-40B4-BE49-F238E27FC236}">
                <a16:creationId xmlns:a16="http://schemas.microsoft.com/office/drawing/2014/main" id="{E06D4D63-DFE8-4776-AE1D-07E0F6B42258}"/>
              </a:ext>
            </a:extLst>
          </p:cNvPr>
          <p:cNvSpPr txBox="1"/>
          <p:nvPr/>
        </p:nvSpPr>
        <p:spPr>
          <a:xfrm>
            <a:off x="2021426" y="975425"/>
            <a:ext cx="9235459" cy="400110"/>
          </a:xfrm>
          <a:prstGeom prst="rect">
            <a:avLst/>
          </a:prstGeom>
          <a:noFill/>
        </p:spPr>
        <p:txBody>
          <a:bodyPr wrap="square" rtlCol="0">
            <a:spAutoFit/>
          </a:bodyPr>
          <a:lstStyle/>
          <a:p>
            <a:pPr algn="ctr"/>
            <a:r>
              <a:rPr lang="en-IN" sz="2000" b="1">
                <a:latin typeface="+mj-lt"/>
              </a:rPr>
              <a:t>Harry Potter &amp; The Half Blood Prince (Subscription)</a:t>
            </a:r>
            <a:endParaRPr lang="en-IN" b="1">
              <a:latin typeface="+mj-lt"/>
            </a:endParaRPr>
          </a:p>
        </p:txBody>
      </p:sp>
      <p:sp>
        <p:nvSpPr>
          <p:cNvPr id="9" name="Rectangle 8">
            <a:extLst>
              <a:ext uri="{FF2B5EF4-FFF2-40B4-BE49-F238E27FC236}">
                <a16:creationId xmlns:a16="http://schemas.microsoft.com/office/drawing/2014/main" id="{36B3A6C8-6EE6-4366-98C1-305FFF6AD5E0}"/>
              </a:ext>
            </a:extLst>
          </p:cNvPr>
          <p:cNvSpPr/>
          <p:nvPr/>
        </p:nvSpPr>
        <p:spPr>
          <a:xfrm>
            <a:off x="2126201" y="1438860"/>
            <a:ext cx="9521302" cy="192577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Speech Bubble: Rectangle with Corners Rounded 106">
            <a:extLst>
              <a:ext uri="{FF2B5EF4-FFF2-40B4-BE49-F238E27FC236}">
                <a16:creationId xmlns:a16="http://schemas.microsoft.com/office/drawing/2014/main" id="{0B56629C-6C38-478A-9C46-15619CEB03CB}"/>
              </a:ext>
            </a:extLst>
          </p:cNvPr>
          <p:cNvSpPr/>
          <p:nvPr/>
        </p:nvSpPr>
        <p:spPr>
          <a:xfrm>
            <a:off x="12192000" y="3160070"/>
            <a:ext cx="1180730" cy="1171853"/>
          </a:xfrm>
          <a:prstGeom prst="wedgeRoundRectCallout">
            <a:avLst>
              <a:gd name="adj1" fmla="val -99041"/>
              <a:gd name="adj2" fmla="val -227705"/>
              <a:gd name="adj3" fmla="val 1666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rgbClr val="C00000"/>
                </a:solidFill>
              </a:rPr>
              <a:t>Page navigates from the </a:t>
            </a:r>
            <a:r>
              <a:rPr lang="en-IN" sz="1200" err="1">
                <a:solidFill>
                  <a:srgbClr val="C00000"/>
                </a:solidFill>
              </a:rPr>
              <a:t>Subscibe</a:t>
            </a:r>
            <a:r>
              <a:rPr lang="en-IN" sz="1200">
                <a:solidFill>
                  <a:srgbClr val="C00000"/>
                </a:solidFill>
              </a:rPr>
              <a:t> click from surf page</a:t>
            </a:r>
          </a:p>
        </p:txBody>
      </p:sp>
      <p:sp>
        <p:nvSpPr>
          <p:cNvPr id="37" name="TextBox 36">
            <a:extLst>
              <a:ext uri="{FF2B5EF4-FFF2-40B4-BE49-F238E27FC236}">
                <a16:creationId xmlns:a16="http://schemas.microsoft.com/office/drawing/2014/main" id="{853E238E-35D8-4772-B4BA-FD602E835E1B}"/>
              </a:ext>
            </a:extLst>
          </p:cNvPr>
          <p:cNvSpPr txBox="1"/>
          <p:nvPr/>
        </p:nvSpPr>
        <p:spPr>
          <a:xfrm>
            <a:off x="2455800" y="1554350"/>
            <a:ext cx="1722975" cy="276999"/>
          </a:xfrm>
          <a:prstGeom prst="rect">
            <a:avLst/>
          </a:prstGeom>
          <a:noFill/>
        </p:spPr>
        <p:txBody>
          <a:bodyPr wrap="square" rtlCol="0">
            <a:spAutoFit/>
          </a:bodyPr>
          <a:lstStyle/>
          <a:p>
            <a:r>
              <a:rPr lang="en-IN" sz="1200">
                <a:solidFill>
                  <a:schemeClr val="bg1"/>
                </a:solidFill>
              </a:rPr>
              <a:t>Author: J. K Rowling</a:t>
            </a:r>
          </a:p>
        </p:txBody>
      </p:sp>
      <p:sp>
        <p:nvSpPr>
          <p:cNvPr id="38" name="TextBox 37">
            <a:extLst>
              <a:ext uri="{FF2B5EF4-FFF2-40B4-BE49-F238E27FC236}">
                <a16:creationId xmlns:a16="http://schemas.microsoft.com/office/drawing/2014/main" id="{1643F35B-E360-452E-A47F-F4F973D4E39A}"/>
              </a:ext>
            </a:extLst>
          </p:cNvPr>
          <p:cNvSpPr txBox="1"/>
          <p:nvPr/>
        </p:nvSpPr>
        <p:spPr>
          <a:xfrm>
            <a:off x="2468710" y="1820326"/>
            <a:ext cx="1398060" cy="276999"/>
          </a:xfrm>
          <a:prstGeom prst="rect">
            <a:avLst/>
          </a:prstGeom>
          <a:noFill/>
        </p:spPr>
        <p:txBody>
          <a:bodyPr wrap="square" rtlCol="0">
            <a:spAutoFit/>
          </a:bodyPr>
          <a:lstStyle/>
          <a:p>
            <a:r>
              <a:rPr lang="en-IN" sz="1200">
                <a:solidFill>
                  <a:schemeClr val="bg1"/>
                </a:solidFill>
              </a:rPr>
              <a:t>Category: Novel</a:t>
            </a:r>
          </a:p>
        </p:txBody>
      </p:sp>
      <p:pic>
        <p:nvPicPr>
          <p:cNvPr id="39" name="Picture 10" descr="Harry Potter and the Half-Blood Prince (film) | Harry Potter Wiki | Fandom">
            <a:extLst>
              <a:ext uri="{FF2B5EF4-FFF2-40B4-BE49-F238E27FC236}">
                <a16:creationId xmlns:a16="http://schemas.microsoft.com/office/drawing/2014/main" id="{6B6AC3C3-2B00-496A-8A24-C95FF5AA7BB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16357" y="1628733"/>
            <a:ext cx="1482572" cy="1451818"/>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6590E16-B564-4533-8828-8EDD7CDB7341}"/>
              </a:ext>
            </a:extLst>
          </p:cNvPr>
          <p:cNvSpPr txBox="1"/>
          <p:nvPr/>
        </p:nvSpPr>
        <p:spPr>
          <a:xfrm>
            <a:off x="2468709" y="2117562"/>
            <a:ext cx="1632773" cy="276999"/>
          </a:xfrm>
          <a:prstGeom prst="rect">
            <a:avLst/>
          </a:prstGeom>
          <a:noFill/>
        </p:spPr>
        <p:txBody>
          <a:bodyPr wrap="square" rtlCol="0">
            <a:spAutoFit/>
          </a:bodyPr>
          <a:lstStyle/>
          <a:p>
            <a:r>
              <a:rPr lang="en-IN" sz="1200">
                <a:solidFill>
                  <a:schemeClr val="bg1"/>
                </a:solidFill>
              </a:rPr>
              <a:t>Publisher: Potter More</a:t>
            </a:r>
          </a:p>
        </p:txBody>
      </p:sp>
      <p:sp>
        <p:nvSpPr>
          <p:cNvPr id="43" name="TextBox 42">
            <a:extLst>
              <a:ext uri="{FF2B5EF4-FFF2-40B4-BE49-F238E27FC236}">
                <a16:creationId xmlns:a16="http://schemas.microsoft.com/office/drawing/2014/main" id="{30249437-405D-49E1-82EC-4EB6662CB949}"/>
              </a:ext>
            </a:extLst>
          </p:cNvPr>
          <p:cNvSpPr txBox="1"/>
          <p:nvPr/>
        </p:nvSpPr>
        <p:spPr>
          <a:xfrm>
            <a:off x="2453192" y="2432730"/>
            <a:ext cx="2662584" cy="276999"/>
          </a:xfrm>
          <a:prstGeom prst="rect">
            <a:avLst/>
          </a:prstGeom>
          <a:noFill/>
        </p:spPr>
        <p:txBody>
          <a:bodyPr wrap="square" rtlCol="0">
            <a:spAutoFit/>
          </a:bodyPr>
          <a:lstStyle/>
          <a:p>
            <a:r>
              <a:rPr lang="en-IN" sz="1200">
                <a:solidFill>
                  <a:schemeClr val="bg1"/>
                </a:solidFill>
              </a:rPr>
              <a:t>Date Published : June 26, 1997</a:t>
            </a:r>
          </a:p>
        </p:txBody>
      </p:sp>
      <p:sp>
        <p:nvSpPr>
          <p:cNvPr id="44" name="TextBox 43">
            <a:extLst>
              <a:ext uri="{FF2B5EF4-FFF2-40B4-BE49-F238E27FC236}">
                <a16:creationId xmlns:a16="http://schemas.microsoft.com/office/drawing/2014/main" id="{C17AA195-852D-4330-8874-2A465F20507C}"/>
              </a:ext>
            </a:extLst>
          </p:cNvPr>
          <p:cNvSpPr txBox="1"/>
          <p:nvPr/>
        </p:nvSpPr>
        <p:spPr>
          <a:xfrm>
            <a:off x="2453192" y="2747909"/>
            <a:ext cx="1632773" cy="276999"/>
          </a:xfrm>
          <a:prstGeom prst="rect">
            <a:avLst/>
          </a:prstGeom>
          <a:noFill/>
        </p:spPr>
        <p:txBody>
          <a:bodyPr wrap="square" rtlCol="0">
            <a:spAutoFit/>
          </a:bodyPr>
          <a:lstStyle/>
          <a:p>
            <a:r>
              <a:rPr lang="en-IN" sz="1200">
                <a:solidFill>
                  <a:schemeClr val="bg1"/>
                </a:solidFill>
              </a:rPr>
              <a:t>Points :  200</a:t>
            </a:r>
          </a:p>
        </p:txBody>
      </p:sp>
      <p:sp>
        <p:nvSpPr>
          <p:cNvPr id="3" name="TextBox 2">
            <a:extLst>
              <a:ext uri="{FF2B5EF4-FFF2-40B4-BE49-F238E27FC236}">
                <a16:creationId xmlns:a16="http://schemas.microsoft.com/office/drawing/2014/main" id="{B54EC759-6F19-483F-8B65-8D4EE20F5D18}"/>
              </a:ext>
            </a:extLst>
          </p:cNvPr>
          <p:cNvSpPr txBox="1"/>
          <p:nvPr/>
        </p:nvSpPr>
        <p:spPr>
          <a:xfrm>
            <a:off x="4714043" y="1628733"/>
            <a:ext cx="5109504" cy="1384995"/>
          </a:xfrm>
          <a:prstGeom prst="rect">
            <a:avLst/>
          </a:prstGeom>
          <a:noFill/>
        </p:spPr>
        <p:txBody>
          <a:bodyPr wrap="square" rtlCol="0">
            <a:spAutoFit/>
          </a:bodyPr>
          <a:lstStyle/>
          <a:p>
            <a:r>
              <a:rPr lang="en-US" sz="1200">
                <a:solidFill>
                  <a:schemeClr val="bg1"/>
                </a:solidFill>
              </a:rPr>
              <a:t>Harry Potter is a series of seven </a:t>
            </a:r>
            <a:r>
              <a:rPr lang="en-US" sz="1200">
                <a:solidFill>
                  <a:schemeClr val="bg1"/>
                </a:solidFill>
                <a:hlinkClick r:id="rId17" tooltip="Fantasy literature">
                  <a:extLst>
                    <a:ext uri="{A12FA001-AC4F-418D-AE19-62706E023703}">
                      <ahyp:hlinkClr xmlns:ahyp="http://schemas.microsoft.com/office/drawing/2018/hyperlinkcolor" val="tx"/>
                    </a:ext>
                  </a:extLst>
                </a:hlinkClick>
              </a:rPr>
              <a:t>fantasy novels</a:t>
            </a:r>
            <a:r>
              <a:rPr lang="en-US" sz="1200">
                <a:solidFill>
                  <a:schemeClr val="bg1"/>
                </a:solidFill>
              </a:rPr>
              <a:t> written by British author </a:t>
            </a:r>
            <a:r>
              <a:rPr lang="en-US" sz="1200">
                <a:solidFill>
                  <a:schemeClr val="bg1"/>
                </a:solidFill>
                <a:hlinkClick r:id="rId18" tooltip="J. K. Rowling">
                  <a:extLst>
                    <a:ext uri="{A12FA001-AC4F-418D-AE19-62706E023703}">
                      <ahyp:hlinkClr xmlns:ahyp="http://schemas.microsoft.com/office/drawing/2018/hyperlinkcolor" val="tx"/>
                    </a:ext>
                  </a:extLst>
                </a:hlinkClick>
              </a:rPr>
              <a:t>J. K. Rowling</a:t>
            </a:r>
            <a:r>
              <a:rPr lang="en-US" sz="1200">
                <a:solidFill>
                  <a:schemeClr val="bg1"/>
                </a:solidFill>
              </a:rPr>
              <a:t>. The novels chronicle the lives of a young </a:t>
            </a:r>
            <a:r>
              <a:rPr lang="en-US" sz="1200">
                <a:solidFill>
                  <a:schemeClr val="bg1"/>
                </a:solidFill>
                <a:hlinkClick r:id="rId19" tooltip="Magician (fantasy)">
                  <a:extLst>
                    <a:ext uri="{A12FA001-AC4F-418D-AE19-62706E023703}">
                      <ahyp:hlinkClr xmlns:ahyp="http://schemas.microsoft.com/office/drawing/2018/hyperlinkcolor" val="tx"/>
                    </a:ext>
                  </a:extLst>
                </a:hlinkClick>
              </a:rPr>
              <a:t>wizard</a:t>
            </a:r>
            <a:r>
              <a:rPr lang="en-US" sz="1200">
                <a:solidFill>
                  <a:schemeClr val="bg1"/>
                </a:solidFill>
              </a:rPr>
              <a:t>, </a:t>
            </a:r>
            <a:r>
              <a:rPr lang="en-US" sz="1200">
                <a:solidFill>
                  <a:schemeClr val="bg1"/>
                </a:solidFill>
                <a:hlinkClick r:id="rId20" tooltip="Harry Potter (character)">
                  <a:extLst>
                    <a:ext uri="{A12FA001-AC4F-418D-AE19-62706E023703}">
                      <ahyp:hlinkClr xmlns:ahyp="http://schemas.microsoft.com/office/drawing/2018/hyperlinkcolor" val="tx"/>
                    </a:ext>
                  </a:extLst>
                </a:hlinkClick>
              </a:rPr>
              <a:t>Harry Potter</a:t>
            </a:r>
            <a:r>
              <a:rPr lang="en-US" sz="1200">
                <a:solidFill>
                  <a:schemeClr val="bg1"/>
                </a:solidFill>
              </a:rPr>
              <a:t>, and his friends </a:t>
            </a:r>
            <a:r>
              <a:rPr lang="en-US" sz="1200">
                <a:solidFill>
                  <a:schemeClr val="bg1"/>
                </a:solidFill>
                <a:hlinkClick r:id="rId21" tooltip="Hermione Granger">
                  <a:extLst>
                    <a:ext uri="{A12FA001-AC4F-418D-AE19-62706E023703}">
                      <ahyp:hlinkClr xmlns:ahyp="http://schemas.microsoft.com/office/drawing/2018/hyperlinkcolor" val="tx"/>
                    </a:ext>
                  </a:extLst>
                </a:hlinkClick>
              </a:rPr>
              <a:t>Hermione Granger</a:t>
            </a:r>
            <a:r>
              <a:rPr lang="en-US" sz="1200">
                <a:solidFill>
                  <a:schemeClr val="bg1"/>
                </a:solidFill>
              </a:rPr>
              <a:t> and </a:t>
            </a:r>
            <a:r>
              <a:rPr lang="en-US" sz="1200">
                <a:solidFill>
                  <a:schemeClr val="bg1"/>
                </a:solidFill>
                <a:hlinkClick r:id="rId22" tooltip="Ron Weasley">
                  <a:extLst>
                    <a:ext uri="{A12FA001-AC4F-418D-AE19-62706E023703}">
                      <ahyp:hlinkClr xmlns:ahyp="http://schemas.microsoft.com/office/drawing/2018/hyperlinkcolor" val="tx"/>
                    </a:ext>
                  </a:extLst>
                </a:hlinkClick>
              </a:rPr>
              <a:t>Ron Weasley</a:t>
            </a:r>
            <a:r>
              <a:rPr lang="en-US" sz="1200">
                <a:solidFill>
                  <a:schemeClr val="bg1"/>
                </a:solidFill>
              </a:rPr>
              <a:t>, all of whom are students at </a:t>
            </a:r>
            <a:r>
              <a:rPr lang="en-US" sz="1200">
                <a:solidFill>
                  <a:schemeClr val="bg1"/>
                </a:solidFill>
                <a:hlinkClick r:id="rId23" tooltip="Hogwarts School of Witchcraft and Wizardry">
                  <a:extLst>
                    <a:ext uri="{A12FA001-AC4F-418D-AE19-62706E023703}">
                      <ahyp:hlinkClr xmlns:ahyp="http://schemas.microsoft.com/office/drawing/2018/hyperlinkcolor" val="tx"/>
                    </a:ext>
                  </a:extLst>
                </a:hlinkClick>
              </a:rPr>
              <a:t>Hogwarts School of Witchcraft and Wizardry</a:t>
            </a:r>
            <a:r>
              <a:rPr lang="en-US" sz="1200">
                <a:solidFill>
                  <a:schemeClr val="bg1"/>
                </a:solidFill>
              </a:rPr>
              <a:t>. The main </a:t>
            </a:r>
            <a:r>
              <a:rPr lang="en-US" sz="1200">
                <a:solidFill>
                  <a:schemeClr val="bg1"/>
                </a:solidFill>
                <a:hlinkClick r:id="rId24" tooltip="Story arc">
                  <a:extLst>
                    <a:ext uri="{A12FA001-AC4F-418D-AE19-62706E023703}">
                      <ahyp:hlinkClr xmlns:ahyp="http://schemas.microsoft.com/office/drawing/2018/hyperlinkcolor" val="tx"/>
                    </a:ext>
                  </a:extLst>
                </a:hlinkClick>
              </a:rPr>
              <a:t>story arc</a:t>
            </a:r>
            <a:r>
              <a:rPr lang="en-US" sz="1200">
                <a:solidFill>
                  <a:schemeClr val="bg1"/>
                </a:solidFill>
              </a:rPr>
              <a:t> concerns Harry's struggle against </a:t>
            </a:r>
            <a:r>
              <a:rPr lang="en-US" sz="1200">
                <a:solidFill>
                  <a:schemeClr val="bg1"/>
                </a:solidFill>
                <a:hlinkClick r:id="rId25" tooltip="Lord Voldemort">
                  <a:extLst>
                    <a:ext uri="{A12FA001-AC4F-418D-AE19-62706E023703}">
                      <ahyp:hlinkClr xmlns:ahyp="http://schemas.microsoft.com/office/drawing/2018/hyperlinkcolor" val="tx"/>
                    </a:ext>
                  </a:extLst>
                </a:hlinkClick>
              </a:rPr>
              <a:t>Lord Voldemort</a:t>
            </a:r>
            <a:r>
              <a:rPr lang="en-US" sz="1200">
                <a:solidFill>
                  <a:schemeClr val="bg1"/>
                </a:solidFill>
              </a:rPr>
              <a:t>, a dark wizard who intends to become immortal, overthrow the wizard governing body known as the </a:t>
            </a:r>
            <a:r>
              <a:rPr lang="en-US" sz="1200">
                <a:solidFill>
                  <a:schemeClr val="bg1"/>
                </a:solidFill>
                <a:hlinkClick r:id="rId26" tooltip="Ministry of Magic">
                  <a:extLst>
                    <a:ext uri="{A12FA001-AC4F-418D-AE19-62706E023703}">
                      <ahyp:hlinkClr xmlns:ahyp="http://schemas.microsoft.com/office/drawing/2018/hyperlinkcolor" val="tx"/>
                    </a:ext>
                  </a:extLst>
                </a:hlinkClick>
              </a:rPr>
              <a:t>Ministry of Magic</a:t>
            </a:r>
            <a:r>
              <a:rPr lang="en-US" sz="1200">
                <a:solidFill>
                  <a:schemeClr val="bg1"/>
                </a:solidFill>
              </a:rPr>
              <a:t> and subjugate all wizards and </a:t>
            </a:r>
            <a:r>
              <a:rPr lang="en-US" sz="1200">
                <a:solidFill>
                  <a:schemeClr val="bg1"/>
                </a:solidFill>
                <a:hlinkClick r:id="rId27" tooltip="Muggle">
                  <a:extLst>
                    <a:ext uri="{A12FA001-AC4F-418D-AE19-62706E023703}">
                      <ahyp:hlinkClr xmlns:ahyp="http://schemas.microsoft.com/office/drawing/2018/hyperlinkcolor" val="tx"/>
                    </a:ext>
                  </a:extLst>
                </a:hlinkClick>
              </a:rPr>
              <a:t>Muggles</a:t>
            </a:r>
            <a:r>
              <a:rPr lang="en-US" sz="1200">
                <a:solidFill>
                  <a:schemeClr val="bg1"/>
                </a:solidFill>
              </a:rPr>
              <a:t> (non-magical people).</a:t>
            </a:r>
            <a:endParaRPr lang="en-IN" sz="1200">
              <a:solidFill>
                <a:schemeClr val="bg1"/>
              </a:solidFill>
            </a:endParaRPr>
          </a:p>
        </p:txBody>
      </p:sp>
      <p:sp>
        <p:nvSpPr>
          <p:cNvPr id="47" name="TextBox 46">
            <a:extLst>
              <a:ext uri="{FF2B5EF4-FFF2-40B4-BE49-F238E27FC236}">
                <a16:creationId xmlns:a16="http://schemas.microsoft.com/office/drawing/2014/main" id="{01285E3B-F756-4BE4-9017-09B0CC8F0985}"/>
              </a:ext>
            </a:extLst>
          </p:cNvPr>
          <p:cNvSpPr txBox="1"/>
          <p:nvPr/>
        </p:nvSpPr>
        <p:spPr>
          <a:xfrm>
            <a:off x="4714043" y="3011839"/>
            <a:ext cx="1398060" cy="307777"/>
          </a:xfrm>
          <a:prstGeom prst="rect">
            <a:avLst/>
          </a:prstGeom>
          <a:noFill/>
        </p:spPr>
        <p:txBody>
          <a:bodyPr wrap="square" rtlCol="0">
            <a:spAutoFit/>
          </a:bodyPr>
          <a:lstStyle/>
          <a:p>
            <a:r>
              <a:rPr lang="en-IN" sz="1400">
                <a:solidFill>
                  <a:schemeClr val="accent1"/>
                </a:solidFill>
              </a:rPr>
              <a:t>Subscribe</a:t>
            </a:r>
          </a:p>
        </p:txBody>
      </p:sp>
      <p:sp>
        <p:nvSpPr>
          <p:cNvPr id="48" name="Rectangle: Rounded Corners 47">
            <a:extLst>
              <a:ext uri="{FF2B5EF4-FFF2-40B4-BE49-F238E27FC236}">
                <a16:creationId xmlns:a16="http://schemas.microsoft.com/office/drawing/2014/main" id="{91494A4F-CA12-4852-B66D-713EE592D78C}"/>
              </a:ext>
            </a:extLst>
          </p:cNvPr>
          <p:cNvSpPr/>
          <p:nvPr/>
        </p:nvSpPr>
        <p:spPr>
          <a:xfrm>
            <a:off x="1991556" y="3745997"/>
            <a:ext cx="9864033" cy="2889546"/>
          </a:xfrm>
          <a:prstGeom prst="roundRect">
            <a:avLst/>
          </a:prstGeom>
          <a:solidFill>
            <a:schemeClr val="bg1"/>
          </a:solidFill>
          <a:effectLst>
            <a:outerShdw blurRad="50800" dist="38100" dir="5340000" algn="tl" rotWithShape="0">
              <a:schemeClr val="bg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Speech Bubble: Rectangle with Corners Rounded 49">
            <a:extLst>
              <a:ext uri="{FF2B5EF4-FFF2-40B4-BE49-F238E27FC236}">
                <a16:creationId xmlns:a16="http://schemas.microsoft.com/office/drawing/2014/main" id="{51A61F64-C187-46AB-8422-3C1EB0A277D1}"/>
              </a:ext>
            </a:extLst>
          </p:cNvPr>
          <p:cNvSpPr/>
          <p:nvPr/>
        </p:nvSpPr>
        <p:spPr>
          <a:xfrm>
            <a:off x="12291152" y="4800478"/>
            <a:ext cx="1180730" cy="1609200"/>
          </a:xfrm>
          <a:prstGeom prst="wedgeRoundRectCallout">
            <a:avLst>
              <a:gd name="adj1" fmla="val -97537"/>
              <a:gd name="adj2" fmla="val 47295"/>
              <a:gd name="adj3" fmla="val 1666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rgbClr val="C00000"/>
                </a:solidFill>
              </a:rPr>
              <a:t>Section Opens only when clicked on Subscribe.</a:t>
            </a:r>
          </a:p>
        </p:txBody>
      </p:sp>
      <p:sp>
        <p:nvSpPr>
          <p:cNvPr id="51" name="TextBox 50">
            <a:extLst>
              <a:ext uri="{FF2B5EF4-FFF2-40B4-BE49-F238E27FC236}">
                <a16:creationId xmlns:a16="http://schemas.microsoft.com/office/drawing/2014/main" id="{3D4373C7-5E97-4BE6-84E0-307CD33CE67B}"/>
              </a:ext>
            </a:extLst>
          </p:cNvPr>
          <p:cNvSpPr txBox="1"/>
          <p:nvPr/>
        </p:nvSpPr>
        <p:spPr>
          <a:xfrm>
            <a:off x="1913238" y="3807543"/>
            <a:ext cx="9235459" cy="400110"/>
          </a:xfrm>
          <a:prstGeom prst="rect">
            <a:avLst/>
          </a:prstGeom>
          <a:noFill/>
        </p:spPr>
        <p:txBody>
          <a:bodyPr wrap="square" rtlCol="0">
            <a:spAutoFit/>
          </a:bodyPr>
          <a:lstStyle/>
          <a:p>
            <a:pPr algn="ctr"/>
            <a:r>
              <a:rPr lang="en-IN" sz="2000" b="1">
                <a:latin typeface="+mj-lt"/>
              </a:rPr>
              <a:t>Harry Potter &amp; The Half Blood Prince (Subscription Form)</a:t>
            </a:r>
            <a:endParaRPr lang="en-IN" b="1">
              <a:latin typeface="+mj-lt"/>
            </a:endParaRPr>
          </a:p>
        </p:txBody>
      </p:sp>
      <p:sp>
        <p:nvSpPr>
          <p:cNvPr id="36" name="Rectangle 35">
            <a:extLst>
              <a:ext uri="{FF2B5EF4-FFF2-40B4-BE49-F238E27FC236}">
                <a16:creationId xmlns:a16="http://schemas.microsoft.com/office/drawing/2014/main" id="{A659C99F-F481-4026-BB8A-436B873F1F8D}"/>
              </a:ext>
            </a:extLst>
          </p:cNvPr>
          <p:cNvSpPr/>
          <p:nvPr/>
        </p:nvSpPr>
        <p:spPr>
          <a:xfrm>
            <a:off x="2319299" y="4393015"/>
            <a:ext cx="1848772" cy="317631"/>
          </a:xfrm>
          <a:prstGeom prst="rect">
            <a:avLst/>
          </a:prstGeom>
          <a:ln>
            <a:solidFill>
              <a:schemeClr val="tx2">
                <a:lumMod val="50000"/>
              </a:schemeClr>
            </a:solidFill>
          </a:ln>
          <a:effectLst>
            <a:outerShdw blurRad="50800" dist="50800" dir="7920000" algn="ctr" rotWithShape="0">
              <a:srgbClr val="000000">
                <a:alpha val="43137"/>
              </a:srgbClr>
            </a:outerShdw>
            <a:softEdge rad="12700"/>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IN">
                <a:solidFill>
                  <a:schemeClr val="bg2">
                    <a:lumMod val="50000"/>
                  </a:schemeClr>
                </a:solidFill>
              </a:rPr>
              <a:t>Enter Global Id</a:t>
            </a:r>
          </a:p>
        </p:txBody>
      </p:sp>
      <p:sp>
        <p:nvSpPr>
          <p:cNvPr id="41" name="Rectangle 40">
            <a:extLst>
              <a:ext uri="{FF2B5EF4-FFF2-40B4-BE49-F238E27FC236}">
                <a16:creationId xmlns:a16="http://schemas.microsoft.com/office/drawing/2014/main" id="{E5DBB4EB-83CA-4A09-BDF7-F618C9D65EBB}"/>
              </a:ext>
            </a:extLst>
          </p:cNvPr>
          <p:cNvSpPr/>
          <p:nvPr/>
        </p:nvSpPr>
        <p:spPr>
          <a:xfrm>
            <a:off x="5223032" y="4395689"/>
            <a:ext cx="2583402" cy="344215"/>
          </a:xfrm>
          <a:prstGeom prst="rect">
            <a:avLst/>
          </a:prstGeom>
          <a:solidFill>
            <a:schemeClr val="bg2">
              <a:lumMod val="90000"/>
            </a:schemeClr>
          </a:solidFill>
          <a:ln>
            <a:solidFill>
              <a:schemeClr val="tx2">
                <a:lumMod val="50000"/>
              </a:schemeClr>
            </a:solidFill>
          </a:ln>
          <a:effectLst>
            <a:outerShdw blurRad="50800" dist="50800" dir="7920000" algn="ctr" rotWithShape="0">
              <a:srgbClr val="000000">
                <a:alpha val="43137"/>
              </a:srgbClr>
            </a:outerShdw>
            <a:softEdge rad="12700"/>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IN">
                <a:solidFill>
                  <a:schemeClr val="bg2">
                    <a:lumMod val="50000"/>
                  </a:schemeClr>
                </a:solidFill>
              </a:rPr>
              <a:t>Debargho Bhattacharyya</a:t>
            </a:r>
          </a:p>
        </p:txBody>
      </p:sp>
      <p:sp>
        <p:nvSpPr>
          <p:cNvPr id="45" name="Rectangle 44">
            <a:extLst>
              <a:ext uri="{FF2B5EF4-FFF2-40B4-BE49-F238E27FC236}">
                <a16:creationId xmlns:a16="http://schemas.microsoft.com/office/drawing/2014/main" id="{8E8E44E0-3003-4898-B4AA-BB37655F9DA7}"/>
              </a:ext>
            </a:extLst>
          </p:cNvPr>
          <p:cNvSpPr/>
          <p:nvPr/>
        </p:nvSpPr>
        <p:spPr>
          <a:xfrm>
            <a:off x="5223032" y="4856801"/>
            <a:ext cx="1778142" cy="344215"/>
          </a:xfrm>
          <a:prstGeom prst="rect">
            <a:avLst/>
          </a:prstGeom>
          <a:solidFill>
            <a:schemeClr val="bg2">
              <a:lumMod val="90000"/>
            </a:schemeClr>
          </a:solidFill>
          <a:ln>
            <a:solidFill>
              <a:schemeClr val="tx2">
                <a:lumMod val="50000"/>
              </a:schemeClr>
            </a:solidFill>
          </a:ln>
          <a:effectLst>
            <a:outerShdw blurRad="50800" dist="50800" dir="7920000" algn="ctr" rotWithShape="0">
              <a:srgbClr val="000000">
                <a:alpha val="43137"/>
              </a:srgbClr>
            </a:outerShdw>
            <a:softEdge rad="12700"/>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solidFill>
                  <a:schemeClr val="bg2">
                    <a:lumMod val="50000"/>
                  </a:schemeClr>
                </a:solidFill>
              </a:rPr>
              <a:t>070620</a:t>
            </a:r>
          </a:p>
        </p:txBody>
      </p:sp>
      <p:sp>
        <p:nvSpPr>
          <p:cNvPr id="53" name="Rectangle 52">
            <a:extLst>
              <a:ext uri="{FF2B5EF4-FFF2-40B4-BE49-F238E27FC236}">
                <a16:creationId xmlns:a16="http://schemas.microsoft.com/office/drawing/2014/main" id="{562C2C34-B179-4BDE-9144-1A5AF076209A}"/>
              </a:ext>
            </a:extLst>
          </p:cNvPr>
          <p:cNvSpPr/>
          <p:nvPr/>
        </p:nvSpPr>
        <p:spPr>
          <a:xfrm>
            <a:off x="9064566" y="4380206"/>
            <a:ext cx="994299" cy="344215"/>
          </a:xfrm>
          <a:prstGeom prst="rect">
            <a:avLst/>
          </a:prstGeom>
          <a:solidFill>
            <a:schemeClr val="bg2">
              <a:lumMod val="90000"/>
            </a:schemeClr>
          </a:solidFill>
          <a:ln>
            <a:solidFill>
              <a:schemeClr val="tx2">
                <a:lumMod val="50000"/>
              </a:schemeClr>
            </a:solidFill>
          </a:ln>
          <a:effectLst>
            <a:outerShdw blurRad="50800" dist="50800" dir="7920000" algn="ctr" rotWithShape="0">
              <a:srgbClr val="000000">
                <a:alpha val="43137"/>
              </a:srgbClr>
            </a:outerShdw>
            <a:softEdge rad="12700"/>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IN">
                <a:solidFill>
                  <a:schemeClr val="bg2">
                    <a:lumMod val="50000"/>
                  </a:schemeClr>
                </a:solidFill>
              </a:rPr>
              <a:t>C1</a:t>
            </a:r>
          </a:p>
        </p:txBody>
      </p:sp>
      <p:sp>
        <p:nvSpPr>
          <p:cNvPr id="5" name="TextBox 4">
            <a:extLst>
              <a:ext uri="{FF2B5EF4-FFF2-40B4-BE49-F238E27FC236}">
                <a16:creationId xmlns:a16="http://schemas.microsoft.com/office/drawing/2014/main" id="{4C0AD590-399F-4CA9-AA73-4C75CFF3A359}"/>
              </a:ext>
            </a:extLst>
          </p:cNvPr>
          <p:cNvSpPr txBox="1"/>
          <p:nvPr/>
        </p:nvSpPr>
        <p:spPr>
          <a:xfrm>
            <a:off x="4356345" y="4348895"/>
            <a:ext cx="1093167" cy="369332"/>
          </a:xfrm>
          <a:prstGeom prst="rect">
            <a:avLst/>
          </a:prstGeom>
          <a:noFill/>
        </p:spPr>
        <p:txBody>
          <a:bodyPr wrap="square" rtlCol="0">
            <a:spAutoFit/>
          </a:bodyPr>
          <a:lstStyle/>
          <a:p>
            <a:r>
              <a:rPr lang="en-IN"/>
              <a:t>Name</a:t>
            </a:r>
          </a:p>
        </p:txBody>
      </p:sp>
      <p:sp>
        <p:nvSpPr>
          <p:cNvPr id="54" name="TextBox 53">
            <a:extLst>
              <a:ext uri="{FF2B5EF4-FFF2-40B4-BE49-F238E27FC236}">
                <a16:creationId xmlns:a16="http://schemas.microsoft.com/office/drawing/2014/main" id="{6865DDFE-9568-4DF2-8246-5DF4AD321C32}"/>
              </a:ext>
            </a:extLst>
          </p:cNvPr>
          <p:cNvSpPr txBox="1"/>
          <p:nvPr/>
        </p:nvSpPr>
        <p:spPr>
          <a:xfrm>
            <a:off x="4327938" y="4872027"/>
            <a:ext cx="1093167" cy="369332"/>
          </a:xfrm>
          <a:prstGeom prst="rect">
            <a:avLst/>
          </a:prstGeom>
          <a:noFill/>
        </p:spPr>
        <p:txBody>
          <a:bodyPr wrap="square" rtlCol="0">
            <a:spAutoFit/>
          </a:bodyPr>
          <a:lstStyle/>
          <a:p>
            <a:r>
              <a:rPr lang="en-IN"/>
              <a:t>Emp Id</a:t>
            </a:r>
          </a:p>
        </p:txBody>
      </p:sp>
      <p:sp>
        <p:nvSpPr>
          <p:cNvPr id="55" name="Rectangle 54">
            <a:extLst>
              <a:ext uri="{FF2B5EF4-FFF2-40B4-BE49-F238E27FC236}">
                <a16:creationId xmlns:a16="http://schemas.microsoft.com/office/drawing/2014/main" id="{1BCAB398-0720-4943-9BA1-44407E11FAE1}"/>
              </a:ext>
            </a:extLst>
          </p:cNvPr>
          <p:cNvSpPr/>
          <p:nvPr/>
        </p:nvSpPr>
        <p:spPr>
          <a:xfrm>
            <a:off x="2330002" y="4915526"/>
            <a:ext cx="1922401" cy="317631"/>
          </a:xfrm>
          <a:prstGeom prst="rect">
            <a:avLst/>
          </a:prstGeom>
          <a:ln>
            <a:solidFill>
              <a:schemeClr val="tx2">
                <a:lumMod val="50000"/>
              </a:schemeClr>
            </a:solidFill>
          </a:ln>
          <a:effectLst>
            <a:outerShdw blurRad="50800" dist="50800" dir="7920000" algn="ctr" rotWithShape="0">
              <a:srgbClr val="000000">
                <a:alpha val="43137"/>
              </a:srgbClr>
            </a:outerShdw>
            <a:softEdge rad="12700"/>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IN">
                <a:solidFill>
                  <a:schemeClr val="bg2">
                    <a:lumMod val="50000"/>
                  </a:schemeClr>
                </a:solidFill>
              </a:rPr>
              <a:t>Joining Date</a:t>
            </a:r>
          </a:p>
        </p:txBody>
      </p:sp>
      <p:pic>
        <p:nvPicPr>
          <p:cNvPr id="7" name="Graphic 6" descr="Flip calendar">
            <a:extLst>
              <a:ext uri="{FF2B5EF4-FFF2-40B4-BE49-F238E27FC236}">
                <a16:creationId xmlns:a16="http://schemas.microsoft.com/office/drawing/2014/main" id="{8704BD8C-2D9B-4EAF-8B28-DEB6ACB667B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854635" y="4843025"/>
            <a:ext cx="473303" cy="427336"/>
          </a:xfrm>
          <a:prstGeom prst="rect">
            <a:avLst/>
          </a:prstGeom>
        </p:spPr>
      </p:pic>
      <p:sp>
        <p:nvSpPr>
          <p:cNvPr id="56" name="TextBox 55">
            <a:extLst>
              <a:ext uri="{FF2B5EF4-FFF2-40B4-BE49-F238E27FC236}">
                <a16:creationId xmlns:a16="http://schemas.microsoft.com/office/drawing/2014/main" id="{93DBD301-D757-4112-9D4F-197EAC771505}"/>
              </a:ext>
            </a:extLst>
          </p:cNvPr>
          <p:cNvSpPr txBox="1"/>
          <p:nvPr/>
        </p:nvSpPr>
        <p:spPr>
          <a:xfrm>
            <a:off x="7884752" y="4367732"/>
            <a:ext cx="1093167" cy="369332"/>
          </a:xfrm>
          <a:prstGeom prst="rect">
            <a:avLst/>
          </a:prstGeom>
          <a:noFill/>
        </p:spPr>
        <p:txBody>
          <a:bodyPr wrap="square" rtlCol="0">
            <a:spAutoFit/>
          </a:bodyPr>
          <a:lstStyle/>
          <a:p>
            <a:r>
              <a:rPr lang="en-IN"/>
              <a:t>Grade</a:t>
            </a:r>
          </a:p>
        </p:txBody>
      </p:sp>
      <p:sp>
        <p:nvSpPr>
          <p:cNvPr id="57" name="TextBox 56">
            <a:extLst>
              <a:ext uri="{FF2B5EF4-FFF2-40B4-BE49-F238E27FC236}">
                <a16:creationId xmlns:a16="http://schemas.microsoft.com/office/drawing/2014/main" id="{8D888A3A-A614-4B0E-841B-CC4FD2764A0E}"/>
              </a:ext>
            </a:extLst>
          </p:cNvPr>
          <p:cNvSpPr txBox="1"/>
          <p:nvPr/>
        </p:nvSpPr>
        <p:spPr>
          <a:xfrm>
            <a:off x="7864064" y="4831684"/>
            <a:ext cx="1200502" cy="369332"/>
          </a:xfrm>
          <a:prstGeom prst="rect">
            <a:avLst/>
          </a:prstGeom>
          <a:noFill/>
        </p:spPr>
        <p:txBody>
          <a:bodyPr wrap="square" rtlCol="0">
            <a:spAutoFit/>
          </a:bodyPr>
          <a:lstStyle/>
          <a:p>
            <a:r>
              <a:rPr lang="en-IN"/>
              <a:t>Supervisor</a:t>
            </a:r>
          </a:p>
        </p:txBody>
      </p:sp>
      <p:sp>
        <p:nvSpPr>
          <p:cNvPr id="58" name="Rectangle 57">
            <a:extLst>
              <a:ext uri="{FF2B5EF4-FFF2-40B4-BE49-F238E27FC236}">
                <a16:creationId xmlns:a16="http://schemas.microsoft.com/office/drawing/2014/main" id="{2163BAC4-B1AF-44FD-AD53-D13D82880FE2}"/>
              </a:ext>
            </a:extLst>
          </p:cNvPr>
          <p:cNvSpPr/>
          <p:nvPr/>
        </p:nvSpPr>
        <p:spPr>
          <a:xfrm>
            <a:off x="9050712" y="4831684"/>
            <a:ext cx="1358094" cy="344215"/>
          </a:xfrm>
          <a:prstGeom prst="rect">
            <a:avLst/>
          </a:prstGeom>
          <a:solidFill>
            <a:schemeClr val="bg2">
              <a:lumMod val="90000"/>
            </a:schemeClr>
          </a:solidFill>
          <a:ln>
            <a:solidFill>
              <a:schemeClr val="tx2">
                <a:lumMod val="50000"/>
              </a:schemeClr>
            </a:solidFill>
          </a:ln>
          <a:effectLst>
            <a:outerShdw blurRad="50800" dist="50800" dir="7920000" algn="ctr" rotWithShape="0">
              <a:srgbClr val="000000">
                <a:alpha val="43137"/>
              </a:srgbClr>
            </a:outerShdw>
            <a:softEdge rad="12700"/>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IN">
                <a:solidFill>
                  <a:schemeClr val="bg2">
                    <a:lumMod val="50000"/>
                  </a:schemeClr>
                </a:solidFill>
              </a:rPr>
              <a:t>Hardik Shah</a:t>
            </a:r>
          </a:p>
        </p:txBody>
      </p:sp>
      <p:sp>
        <p:nvSpPr>
          <p:cNvPr id="10" name="Rectangle: Rounded Corners 9">
            <a:extLst>
              <a:ext uri="{FF2B5EF4-FFF2-40B4-BE49-F238E27FC236}">
                <a16:creationId xmlns:a16="http://schemas.microsoft.com/office/drawing/2014/main" id="{3CE13C99-7F34-4663-8997-4077F09FCE02}"/>
              </a:ext>
            </a:extLst>
          </p:cNvPr>
          <p:cNvSpPr/>
          <p:nvPr/>
        </p:nvSpPr>
        <p:spPr>
          <a:xfrm>
            <a:off x="5734975" y="5600073"/>
            <a:ext cx="2410395" cy="605418"/>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Save &amp; Download</a:t>
            </a:r>
          </a:p>
        </p:txBody>
      </p:sp>
      <p:sp>
        <p:nvSpPr>
          <p:cNvPr id="59" name="Speech Bubble: Rectangle with Corners Rounded 58">
            <a:extLst>
              <a:ext uri="{FF2B5EF4-FFF2-40B4-BE49-F238E27FC236}">
                <a16:creationId xmlns:a16="http://schemas.microsoft.com/office/drawing/2014/main" id="{CB672D53-7F21-4132-9BD9-2E8E71BA50BF}"/>
              </a:ext>
            </a:extLst>
          </p:cNvPr>
          <p:cNvSpPr/>
          <p:nvPr/>
        </p:nvSpPr>
        <p:spPr>
          <a:xfrm>
            <a:off x="8652580" y="5419139"/>
            <a:ext cx="1757689" cy="723621"/>
          </a:xfrm>
          <a:prstGeom prst="wedgeRoundRectCallout">
            <a:avLst>
              <a:gd name="adj1" fmla="val -97537"/>
              <a:gd name="adj2" fmla="val 47295"/>
              <a:gd name="adj3" fmla="val 1666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rgbClr val="C00000"/>
                </a:solidFill>
              </a:rPr>
              <a:t>Should open up a document editor (Not in current scope)</a:t>
            </a:r>
          </a:p>
        </p:txBody>
      </p:sp>
      <p:sp>
        <p:nvSpPr>
          <p:cNvPr id="11" name="Footer Placeholder 10">
            <a:extLst>
              <a:ext uri="{FF2B5EF4-FFF2-40B4-BE49-F238E27FC236}">
                <a16:creationId xmlns:a16="http://schemas.microsoft.com/office/drawing/2014/main" id="{C9EB83CB-F841-498A-ACAD-82997099DB2E}"/>
              </a:ext>
            </a:extLst>
          </p:cNvPr>
          <p:cNvSpPr>
            <a:spLocks noGrp="1"/>
          </p:cNvSpPr>
          <p:nvPr>
            <p:ph type="ftr" sz="quarter" idx="11"/>
          </p:nvPr>
        </p:nvSpPr>
        <p:spPr/>
        <p:txBody>
          <a:bodyPr/>
          <a:lstStyle/>
          <a:p>
            <a:r>
              <a:rPr lang="en-IN"/>
              <a:t>Capgemini Public</a:t>
            </a:r>
          </a:p>
        </p:txBody>
      </p:sp>
    </p:spTree>
    <p:extLst>
      <p:ext uri="{BB962C8B-B14F-4D97-AF65-F5344CB8AC3E}">
        <p14:creationId xmlns:p14="http://schemas.microsoft.com/office/powerpoint/2010/main" val="313814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FB40C0C-AA1F-4BFD-B89D-1186B84E3A1E}"/>
              </a:ext>
            </a:extLst>
          </p:cNvPr>
          <p:cNvSpPr/>
          <p:nvPr/>
        </p:nvSpPr>
        <p:spPr>
          <a:xfrm>
            <a:off x="-1" y="-11669"/>
            <a:ext cx="12192000" cy="81929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47D0AF53-8F49-45E9-84F9-DAEEF44993DB}"/>
              </a:ext>
            </a:extLst>
          </p:cNvPr>
          <p:cNvSpPr/>
          <p:nvPr/>
        </p:nvSpPr>
        <p:spPr>
          <a:xfrm>
            <a:off x="82858" y="26393"/>
            <a:ext cx="852256" cy="7812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a:solidFill>
                <a:srgbClr val="C00000"/>
              </a:solidFill>
            </a:endParaRPr>
          </a:p>
        </p:txBody>
      </p:sp>
      <p:sp>
        <p:nvSpPr>
          <p:cNvPr id="29" name="TextBox 28">
            <a:extLst>
              <a:ext uri="{FF2B5EF4-FFF2-40B4-BE49-F238E27FC236}">
                <a16:creationId xmlns:a16="http://schemas.microsoft.com/office/drawing/2014/main" id="{FFFDCF32-46CB-4469-A76C-DF7CE3F6C2FB}"/>
              </a:ext>
            </a:extLst>
          </p:cNvPr>
          <p:cNvSpPr txBox="1"/>
          <p:nvPr/>
        </p:nvSpPr>
        <p:spPr>
          <a:xfrm>
            <a:off x="935114" y="36674"/>
            <a:ext cx="2382174" cy="707886"/>
          </a:xfrm>
          <a:prstGeom prst="rect">
            <a:avLst/>
          </a:prstGeom>
          <a:noFill/>
        </p:spPr>
        <p:txBody>
          <a:bodyPr wrap="square" rtlCol="0">
            <a:spAutoFit/>
          </a:bodyPr>
          <a:lstStyle/>
          <a:p>
            <a:r>
              <a:rPr lang="en-IN" sz="2400" b="1">
                <a:solidFill>
                  <a:schemeClr val="bg1"/>
                </a:solidFill>
                <a:latin typeface="+mj-lt"/>
              </a:rPr>
              <a:t>e-Library</a:t>
            </a:r>
          </a:p>
          <a:p>
            <a:r>
              <a:rPr lang="en-IN" sz="1600" b="1">
                <a:solidFill>
                  <a:srgbClr val="C00000"/>
                </a:solidFill>
                <a:latin typeface="+mj-lt"/>
              </a:rPr>
              <a:t>      </a:t>
            </a:r>
            <a:r>
              <a:rPr lang="en-IN" sz="1200" b="1">
                <a:solidFill>
                  <a:schemeClr val="bg1"/>
                </a:solidFill>
                <a:latin typeface="+mj-lt"/>
              </a:rPr>
              <a:t>powered by </a:t>
            </a:r>
            <a:endParaRPr lang="en-IN" sz="1600" b="1">
              <a:solidFill>
                <a:schemeClr val="bg1"/>
              </a:solidFill>
              <a:latin typeface="+mj-lt"/>
            </a:endParaRPr>
          </a:p>
        </p:txBody>
      </p:sp>
      <p:pic>
        <p:nvPicPr>
          <p:cNvPr id="32" name="Picture 2" descr="devon4net">
            <a:extLst>
              <a:ext uri="{FF2B5EF4-FFF2-40B4-BE49-F238E27FC236}">
                <a16:creationId xmlns:a16="http://schemas.microsoft.com/office/drawing/2014/main" id="{C565B12E-FAF9-4758-AC33-32202D918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6201" y="564670"/>
            <a:ext cx="1280235" cy="14110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Ebook Icon of Glyph style - Available in SVG, PNG, EPS, AI &amp; Icon fonts">
            <a:extLst>
              <a:ext uri="{FF2B5EF4-FFF2-40B4-BE49-F238E27FC236}">
                <a16:creationId xmlns:a16="http://schemas.microsoft.com/office/drawing/2014/main" id="{9313F2DA-B1CB-4074-B305-795534C78B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721" y="120805"/>
            <a:ext cx="683393" cy="58496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7F3A4CF-EC5D-401D-B5FD-AA2B17680500}"/>
              </a:ext>
            </a:extLst>
          </p:cNvPr>
          <p:cNvSpPr/>
          <p:nvPr/>
        </p:nvSpPr>
        <p:spPr>
          <a:xfrm>
            <a:off x="-1" y="807628"/>
            <a:ext cx="1597980" cy="6050372"/>
          </a:xfrm>
          <a:prstGeom prst="rect">
            <a:avLst/>
          </a:prstGeom>
          <a:solidFill>
            <a:schemeClr val="tx2">
              <a:lumMod val="50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9D4C2E7D-F36D-4C47-B7C2-36A13B899EA9}"/>
              </a:ext>
            </a:extLst>
          </p:cNvPr>
          <p:cNvSpPr/>
          <p:nvPr/>
        </p:nvSpPr>
        <p:spPr>
          <a:xfrm>
            <a:off x="36990" y="1367162"/>
            <a:ext cx="1560989" cy="426128"/>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Dashboard</a:t>
            </a:r>
            <a:endParaRPr lang="en-IN"/>
          </a:p>
        </p:txBody>
      </p:sp>
      <p:pic>
        <p:nvPicPr>
          <p:cNvPr id="13" name="Graphic 12" descr="Bell">
            <a:extLst>
              <a:ext uri="{FF2B5EF4-FFF2-40B4-BE49-F238E27FC236}">
                <a16:creationId xmlns:a16="http://schemas.microsoft.com/office/drawing/2014/main" id="{753A8CCE-4500-416D-A06A-A3A9146F9A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64806" y="265428"/>
            <a:ext cx="288000" cy="299242"/>
          </a:xfrm>
          <a:prstGeom prst="rect">
            <a:avLst/>
          </a:prstGeom>
        </p:spPr>
      </p:pic>
      <p:sp>
        <p:nvSpPr>
          <p:cNvPr id="14" name="Oval 13">
            <a:extLst>
              <a:ext uri="{FF2B5EF4-FFF2-40B4-BE49-F238E27FC236}">
                <a16:creationId xmlns:a16="http://schemas.microsoft.com/office/drawing/2014/main" id="{74A8088C-C0CF-4D99-B0AD-448A6C05C9A1}"/>
              </a:ext>
            </a:extLst>
          </p:cNvPr>
          <p:cNvSpPr/>
          <p:nvPr/>
        </p:nvSpPr>
        <p:spPr>
          <a:xfrm>
            <a:off x="10408806" y="151906"/>
            <a:ext cx="284086" cy="22704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a:t>5</a:t>
            </a:r>
          </a:p>
        </p:txBody>
      </p:sp>
      <p:pic>
        <p:nvPicPr>
          <p:cNvPr id="2048" name="Graphic 2047" descr="User">
            <a:extLst>
              <a:ext uri="{FF2B5EF4-FFF2-40B4-BE49-F238E27FC236}">
                <a16:creationId xmlns:a16="http://schemas.microsoft.com/office/drawing/2014/main" id="{CB2FDF9A-55B4-4DF0-84E8-7A5729941D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14843" y="265428"/>
            <a:ext cx="284086" cy="299242"/>
          </a:xfrm>
          <a:prstGeom prst="rect">
            <a:avLst/>
          </a:prstGeom>
        </p:spPr>
      </p:pic>
      <p:sp>
        <p:nvSpPr>
          <p:cNvPr id="2051" name="Oval 2050">
            <a:extLst>
              <a:ext uri="{FF2B5EF4-FFF2-40B4-BE49-F238E27FC236}">
                <a16:creationId xmlns:a16="http://schemas.microsoft.com/office/drawing/2014/main" id="{6414F952-CCE9-45E2-87FE-6AB7531B050A}"/>
              </a:ext>
            </a:extLst>
          </p:cNvPr>
          <p:cNvSpPr/>
          <p:nvPr/>
        </p:nvSpPr>
        <p:spPr>
          <a:xfrm>
            <a:off x="11046504" y="222457"/>
            <a:ext cx="420764" cy="412764"/>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42" name="Oval 41">
            <a:extLst>
              <a:ext uri="{FF2B5EF4-FFF2-40B4-BE49-F238E27FC236}">
                <a16:creationId xmlns:a16="http://schemas.microsoft.com/office/drawing/2014/main" id="{9E32C168-A16C-4032-BEA3-DCF9284406E2}"/>
              </a:ext>
            </a:extLst>
          </p:cNvPr>
          <p:cNvSpPr/>
          <p:nvPr/>
        </p:nvSpPr>
        <p:spPr>
          <a:xfrm>
            <a:off x="11046503" y="222457"/>
            <a:ext cx="420765" cy="41276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6" name="Graphic 2055" descr="Presentation with bar chart">
            <a:extLst>
              <a:ext uri="{FF2B5EF4-FFF2-40B4-BE49-F238E27FC236}">
                <a16:creationId xmlns:a16="http://schemas.microsoft.com/office/drawing/2014/main" id="{969CE565-4FE7-480A-9836-73AA1D0919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858" y="1435958"/>
            <a:ext cx="288000" cy="288535"/>
          </a:xfrm>
          <a:prstGeom prst="rect">
            <a:avLst/>
          </a:prstGeom>
        </p:spPr>
      </p:pic>
      <p:sp>
        <p:nvSpPr>
          <p:cNvPr id="46" name="Rectangle 45">
            <a:extLst>
              <a:ext uri="{FF2B5EF4-FFF2-40B4-BE49-F238E27FC236}">
                <a16:creationId xmlns:a16="http://schemas.microsoft.com/office/drawing/2014/main" id="{4D15880C-29AC-4D49-A67B-B299EF057FBE}"/>
              </a:ext>
            </a:extLst>
          </p:cNvPr>
          <p:cNvSpPr/>
          <p:nvPr/>
        </p:nvSpPr>
        <p:spPr>
          <a:xfrm>
            <a:off x="82858" y="1862086"/>
            <a:ext cx="1470383" cy="426128"/>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   Surf e-books</a:t>
            </a:r>
          </a:p>
        </p:txBody>
      </p:sp>
      <p:pic>
        <p:nvPicPr>
          <p:cNvPr id="2059" name="Graphic 2058" descr="Bug under magnifying glass">
            <a:extLst>
              <a:ext uri="{FF2B5EF4-FFF2-40B4-BE49-F238E27FC236}">
                <a16:creationId xmlns:a16="http://schemas.microsoft.com/office/drawing/2014/main" id="{78C012F5-78DD-4D1B-932C-20F65D3FA5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5568" y="1948920"/>
            <a:ext cx="162580" cy="288000"/>
          </a:xfrm>
          <a:prstGeom prst="rect">
            <a:avLst/>
          </a:prstGeom>
        </p:spPr>
      </p:pic>
      <p:sp>
        <p:nvSpPr>
          <p:cNvPr id="49" name="Rectangle 48">
            <a:extLst>
              <a:ext uri="{FF2B5EF4-FFF2-40B4-BE49-F238E27FC236}">
                <a16:creationId xmlns:a16="http://schemas.microsoft.com/office/drawing/2014/main" id="{9FF6A626-4663-45E3-BBDA-F54C386A857D}"/>
              </a:ext>
            </a:extLst>
          </p:cNvPr>
          <p:cNvSpPr/>
          <p:nvPr/>
        </p:nvSpPr>
        <p:spPr>
          <a:xfrm>
            <a:off x="0" y="2390886"/>
            <a:ext cx="1592070" cy="426128"/>
          </a:xfrm>
          <a:prstGeom prst="rect">
            <a:avLst/>
          </a:prstGeom>
          <a:solidFill>
            <a:schemeClr val="tx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a:t>Take Quiz</a:t>
            </a:r>
          </a:p>
        </p:txBody>
      </p:sp>
      <p:sp>
        <p:nvSpPr>
          <p:cNvPr id="2062" name="Rectangle: Rounded Corners 2061">
            <a:extLst>
              <a:ext uri="{FF2B5EF4-FFF2-40B4-BE49-F238E27FC236}">
                <a16:creationId xmlns:a16="http://schemas.microsoft.com/office/drawing/2014/main" id="{946CC6B0-5373-47CC-BBC4-6EF204F45014}"/>
              </a:ext>
            </a:extLst>
          </p:cNvPr>
          <p:cNvSpPr/>
          <p:nvPr/>
        </p:nvSpPr>
        <p:spPr>
          <a:xfrm>
            <a:off x="2033100" y="1157200"/>
            <a:ext cx="9723778" cy="2349480"/>
          </a:xfrm>
          <a:prstGeom prst="roundRect">
            <a:avLst/>
          </a:prstGeom>
          <a:solidFill>
            <a:schemeClr val="bg1"/>
          </a:solidFill>
          <a:effectLst>
            <a:outerShdw blurRad="50800" dist="38100" dir="5340000" algn="tl" rotWithShape="0">
              <a:schemeClr val="bg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63" name="TextBox 2062">
            <a:extLst>
              <a:ext uri="{FF2B5EF4-FFF2-40B4-BE49-F238E27FC236}">
                <a16:creationId xmlns:a16="http://schemas.microsoft.com/office/drawing/2014/main" id="{EF7CC32D-8745-49B6-A8F3-F3E06FB5F6C4}"/>
              </a:ext>
            </a:extLst>
          </p:cNvPr>
          <p:cNvSpPr txBox="1"/>
          <p:nvPr/>
        </p:nvSpPr>
        <p:spPr>
          <a:xfrm>
            <a:off x="2060175" y="1233769"/>
            <a:ext cx="9338754" cy="400110"/>
          </a:xfrm>
          <a:prstGeom prst="rect">
            <a:avLst/>
          </a:prstGeom>
          <a:noFill/>
        </p:spPr>
        <p:txBody>
          <a:bodyPr wrap="square" rtlCol="0">
            <a:spAutoFit/>
          </a:bodyPr>
          <a:lstStyle/>
          <a:p>
            <a:pPr algn="ctr"/>
            <a:r>
              <a:rPr lang="en-IN" sz="2000" b="1">
                <a:latin typeface="+mj-lt"/>
              </a:rPr>
              <a:t>Select From Your Active Subscription</a:t>
            </a:r>
            <a:endParaRPr lang="en-IN" b="1">
              <a:latin typeface="+mj-lt"/>
            </a:endParaRPr>
          </a:p>
        </p:txBody>
      </p:sp>
      <p:pic>
        <p:nvPicPr>
          <p:cNvPr id="2066" name="Graphic 2065" descr="Hourglass">
            <a:extLst>
              <a:ext uri="{FF2B5EF4-FFF2-40B4-BE49-F238E27FC236}">
                <a16:creationId xmlns:a16="http://schemas.microsoft.com/office/drawing/2014/main" id="{EDEFC66C-CE91-4DF9-897D-E247C5EC926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858" y="2468587"/>
            <a:ext cx="288000" cy="288000"/>
          </a:xfrm>
          <a:prstGeom prst="rect">
            <a:avLst/>
          </a:prstGeom>
        </p:spPr>
      </p:pic>
      <p:graphicFrame>
        <p:nvGraphicFramePr>
          <p:cNvPr id="68" name="Table 67">
            <a:extLst>
              <a:ext uri="{FF2B5EF4-FFF2-40B4-BE49-F238E27FC236}">
                <a16:creationId xmlns:a16="http://schemas.microsoft.com/office/drawing/2014/main" id="{0905F6A4-4121-4E7A-8900-B9EA438C4B89}"/>
              </a:ext>
            </a:extLst>
          </p:cNvPr>
          <p:cNvGraphicFramePr>
            <a:graphicFrameLocks noGrp="1"/>
          </p:cNvGraphicFramePr>
          <p:nvPr>
            <p:extLst>
              <p:ext uri="{D42A27DB-BD31-4B8C-83A1-F6EECF244321}">
                <p14:modId xmlns:p14="http://schemas.microsoft.com/office/powerpoint/2010/main" val="65800175"/>
              </p:ext>
            </p:extLst>
          </p:nvPr>
        </p:nvGraphicFramePr>
        <p:xfrm>
          <a:off x="2360397" y="1662782"/>
          <a:ext cx="9228705" cy="1552148"/>
        </p:xfrm>
        <a:graphic>
          <a:graphicData uri="http://schemas.openxmlformats.org/drawingml/2006/table">
            <a:tbl>
              <a:tblPr firstRow="1" bandRow="1">
                <a:tableStyleId>{8EC20E35-A176-4012-BC5E-935CFFF8708E}</a:tableStyleId>
              </a:tblPr>
              <a:tblGrid>
                <a:gridCol w="1348904">
                  <a:extLst>
                    <a:ext uri="{9D8B030D-6E8A-4147-A177-3AD203B41FA5}">
                      <a16:colId xmlns:a16="http://schemas.microsoft.com/office/drawing/2014/main" val="3935851045"/>
                    </a:ext>
                  </a:extLst>
                </a:gridCol>
                <a:gridCol w="3415652">
                  <a:extLst>
                    <a:ext uri="{9D8B030D-6E8A-4147-A177-3AD203B41FA5}">
                      <a16:colId xmlns:a16="http://schemas.microsoft.com/office/drawing/2014/main" val="3781242756"/>
                    </a:ext>
                  </a:extLst>
                </a:gridCol>
                <a:gridCol w="1994003">
                  <a:extLst>
                    <a:ext uri="{9D8B030D-6E8A-4147-A177-3AD203B41FA5}">
                      <a16:colId xmlns:a16="http://schemas.microsoft.com/office/drawing/2014/main" val="1206113510"/>
                    </a:ext>
                  </a:extLst>
                </a:gridCol>
                <a:gridCol w="1744752">
                  <a:extLst>
                    <a:ext uri="{9D8B030D-6E8A-4147-A177-3AD203B41FA5}">
                      <a16:colId xmlns:a16="http://schemas.microsoft.com/office/drawing/2014/main" val="1601737532"/>
                    </a:ext>
                  </a:extLst>
                </a:gridCol>
                <a:gridCol w="725394">
                  <a:extLst>
                    <a:ext uri="{9D8B030D-6E8A-4147-A177-3AD203B41FA5}">
                      <a16:colId xmlns:a16="http://schemas.microsoft.com/office/drawing/2014/main" val="531570643"/>
                    </a:ext>
                  </a:extLst>
                </a:gridCol>
              </a:tblGrid>
              <a:tr h="454868">
                <a:tc>
                  <a:txBody>
                    <a:bodyPr/>
                    <a:lstStyle/>
                    <a:p>
                      <a:r>
                        <a:rPr lang="en-IN">
                          <a:ln>
                            <a:solidFill>
                              <a:schemeClr val="tx2">
                                <a:lumMod val="50000"/>
                              </a:schemeClr>
                            </a:solidFill>
                          </a:ln>
                        </a:rPr>
                        <a:t>e-Book Id   </a:t>
                      </a:r>
                    </a:p>
                  </a:txBody>
                  <a:tcPr>
                    <a:solidFill>
                      <a:schemeClr val="tx2">
                        <a:lumMod val="50000"/>
                      </a:schemeClr>
                    </a:solidFill>
                  </a:tcPr>
                </a:tc>
                <a:tc>
                  <a:txBody>
                    <a:bodyPr/>
                    <a:lstStyle/>
                    <a:p>
                      <a:r>
                        <a:rPr lang="en-IN">
                          <a:ln>
                            <a:solidFill>
                              <a:schemeClr val="tx2">
                                <a:lumMod val="50000"/>
                              </a:schemeClr>
                            </a:solidFill>
                          </a:ln>
                        </a:rPr>
                        <a:t>e-Book Name</a:t>
                      </a:r>
                    </a:p>
                  </a:txBody>
                  <a:tcPr>
                    <a:solidFill>
                      <a:schemeClr val="tx2">
                        <a:lumMod val="50000"/>
                      </a:schemeClr>
                    </a:solidFill>
                  </a:tcPr>
                </a:tc>
                <a:tc>
                  <a:txBody>
                    <a:bodyPr/>
                    <a:lstStyle/>
                    <a:p>
                      <a:r>
                        <a:rPr lang="en-IN">
                          <a:ln>
                            <a:solidFill>
                              <a:schemeClr val="tx2">
                                <a:lumMod val="50000"/>
                              </a:schemeClr>
                            </a:solidFill>
                          </a:ln>
                        </a:rPr>
                        <a:t>Subscription Date</a:t>
                      </a:r>
                    </a:p>
                  </a:txBody>
                  <a:tcPr>
                    <a:solidFill>
                      <a:schemeClr val="tx2">
                        <a:lumMod val="50000"/>
                      </a:schemeClr>
                    </a:solidFill>
                  </a:tcPr>
                </a:tc>
                <a:tc>
                  <a:txBody>
                    <a:bodyPr/>
                    <a:lstStyle/>
                    <a:p>
                      <a:r>
                        <a:rPr lang="en-IN">
                          <a:ln>
                            <a:solidFill>
                              <a:schemeClr val="tx2">
                                <a:lumMod val="50000"/>
                              </a:schemeClr>
                            </a:solidFill>
                          </a:ln>
                        </a:rPr>
                        <a:t>Subscription Id</a:t>
                      </a:r>
                    </a:p>
                  </a:txBody>
                  <a:tcPr>
                    <a:solidFill>
                      <a:schemeClr val="tx2">
                        <a:lumMod val="50000"/>
                      </a:schemeClr>
                    </a:solidFill>
                  </a:tcPr>
                </a:tc>
                <a:tc>
                  <a:txBody>
                    <a:bodyPr/>
                    <a:lstStyle/>
                    <a:p>
                      <a:endParaRPr lang="en-IN">
                        <a:ln>
                          <a:solidFill>
                            <a:schemeClr val="tx2">
                              <a:lumMod val="50000"/>
                            </a:schemeClr>
                          </a:solidFill>
                        </a:ln>
                      </a:endParaRPr>
                    </a:p>
                  </a:txBody>
                  <a:tcPr>
                    <a:solidFill>
                      <a:schemeClr val="tx2">
                        <a:lumMod val="50000"/>
                      </a:schemeClr>
                    </a:solidFill>
                  </a:tcPr>
                </a:tc>
                <a:extLst>
                  <a:ext uri="{0D108BD9-81ED-4DB2-BD59-A6C34878D82A}">
                    <a16:rowId xmlns:a16="http://schemas.microsoft.com/office/drawing/2014/main" val="1025996943"/>
                  </a:ext>
                </a:extLst>
              </a:tr>
              <a:tr h="339300">
                <a:tc>
                  <a:txBody>
                    <a:bodyPr/>
                    <a:lstStyle/>
                    <a:p>
                      <a:r>
                        <a:rPr lang="en-IN"/>
                        <a:t>1221</a:t>
                      </a:r>
                    </a:p>
                  </a:txBody>
                  <a:tcPr/>
                </a:tc>
                <a:tc>
                  <a:txBody>
                    <a:bodyPr/>
                    <a:lstStyle/>
                    <a:p>
                      <a:r>
                        <a:rPr lang="en-IN" dirty="0"/>
                        <a:t>Harry Potter &amp; The Half Blood….</a:t>
                      </a:r>
                    </a:p>
                  </a:txBody>
                  <a:tcPr/>
                </a:tc>
                <a:tc>
                  <a:txBody>
                    <a:bodyPr/>
                    <a:lstStyle/>
                    <a:p>
                      <a:r>
                        <a:rPr lang="en-IN" dirty="0"/>
                        <a:t>29 Mar 2020</a:t>
                      </a:r>
                    </a:p>
                  </a:txBody>
                  <a:tcPr/>
                </a:tc>
                <a:tc>
                  <a:txBody>
                    <a:bodyPr/>
                    <a:lstStyle/>
                    <a:p>
                      <a:r>
                        <a:rPr lang="en-IN"/>
                        <a:t>1022242</a:t>
                      </a:r>
                    </a:p>
                  </a:txBody>
                  <a:tcPr/>
                </a:tc>
                <a:tc>
                  <a:txBody>
                    <a:bodyPr/>
                    <a:lstStyle/>
                    <a:p>
                      <a:endParaRPr lang="en-IN"/>
                    </a:p>
                  </a:txBody>
                  <a:tcPr/>
                </a:tc>
                <a:extLst>
                  <a:ext uri="{0D108BD9-81ED-4DB2-BD59-A6C34878D82A}">
                    <a16:rowId xmlns:a16="http://schemas.microsoft.com/office/drawing/2014/main" val="2666780667"/>
                  </a:ext>
                </a:extLst>
              </a:tr>
              <a:tr h="339300">
                <a:tc>
                  <a:txBody>
                    <a:bodyPr/>
                    <a:lstStyle/>
                    <a:p>
                      <a:r>
                        <a:rPr lang="en-IN"/>
                        <a:t>1226</a:t>
                      </a:r>
                    </a:p>
                  </a:txBody>
                  <a:tcPr/>
                </a:tc>
                <a:tc>
                  <a:txBody>
                    <a:bodyPr/>
                    <a:lstStyle/>
                    <a:p>
                      <a:r>
                        <a:rPr lang="en-IN"/>
                        <a:t>Interstellar</a:t>
                      </a:r>
                    </a:p>
                  </a:txBody>
                  <a:tcPr/>
                </a:tc>
                <a:tc>
                  <a:txBody>
                    <a:bodyPr/>
                    <a:lstStyle/>
                    <a:p>
                      <a:r>
                        <a:rPr lang="en-IN"/>
                        <a:t>25 Feb 2020</a:t>
                      </a:r>
                    </a:p>
                  </a:txBody>
                  <a:tcPr/>
                </a:tc>
                <a:tc>
                  <a:txBody>
                    <a:bodyPr/>
                    <a:lstStyle/>
                    <a:p>
                      <a:r>
                        <a:rPr lang="en-IN"/>
                        <a:t>1011231</a:t>
                      </a:r>
                    </a:p>
                  </a:txBody>
                  <a:tcPr/>
                </a:tc>
                <a:tc>
                  <a:txBody>
                    <a:bodyPr/>
                    <a:lstStyle/>
                    <a:p>
                      <a:endParaRPr lang="en-IN"/>
                    </a:p>
                  </a:txBody>
                  <a:tcPr/>
                </a:tc>
                <a:extLst>
                  <a:ext uri="{0D108BD9-81ED-4DB2-BD59-A6C34878D82A}">
                    <a16:rowId xmlns:a16="http://schemas.microsoft.com/office/drawing/2014/main" val="3724714372"/>
                  </a:ext>
                </a:extLst>
              </a:tr>
              <a:tr h="339300">
                <a:tc>
                  <a:txBody>
                    <a:bodyPr/>
                    <a:lstStyle/>
                    <a:p>
                      <a:r>
                        <a:rPr lang="en-IN"/>
                        <a:t>1889</a:t>
                      </a:r>
                    </a:p>
                  </a:txBody>
                  <a:tcPr/>
                </a:tc>
                <a:tc>
                  <a:txBody>
                    <a:bodyPr/>
                    <a:lstStyle/>
                    <a:p>
                      <a:r>
                        <a:rPr lang="en-IN"/>
                        <a:t>Corporate Chanakya</a:t>
                      </a:r>
                    </a:p>
                  </a:txBody>
                  <a:tcPr/>
                </a:tc>
                <a:tc>
                  <a:txBody>
                    <a:bodyPr/>
                    <a:lstStyle/>
                    <a:p>
                      <a:r>
                        <a:rPr lang="en-IN"/>
                        <a:t>12 Jan 2020</a:t>
                      </a:r>
                    </a:p>
                  </a:txBody>
                  <a:tcPr/>
                </a:tc>
                <a:tc>
                  <a:txBody>
                    <a:bodyPr/>
                    <a:lstStyle/>
                    <a:p>
                      <a:r>
                        <a:rPr lang="en-IN" dirty="0"/>
                        <a:t>1011223</a:t>
                      </a:r>
                    </a:p>
                  </a:txBody>
                  <a:tcPr/>
                </a:tc>
                <a:tc>
                  <a:txBody>
                    <a:bodyPr/>
                    <a:lstStyle/>
                    <a:p>
                      <a:endParaRPr lang="en-IN" dirty="0"/>
                    </a:p>
                  </a:txBody>
                  <a:tcPr/>
                </a:tc>
                <a:extLst>
                  <a:ext uri="{0D108BD9-81ED-4DB2-BD59-A6C34878D82A}">
                    <a16:rowId xmlns:a16="http://schemas.microsoft.com/office/drawing/2014/main" val="761060046"/>
                  </a:ext>
                </a:extLst>
              </a:tr>
            </a:tbl>
          </a:graphicData>
        </a:graphic>
      </p:graphicFrame>
      <p:pic>
        <p:nvPicPr>
          <p:cNvPr id="8" name="Graphic 7" descr="Transfer">
            <a:extLst>
              <a:ext uri="{FF2B5EF4-FFF2-40B4-BE49-F238E27FC236}">
                <a16:creationId xmlns:a16="http://schemas.microsoft.com/office/drawing/2014/main" id="{A9DB882A-8BEF-460F-8C9D-DCDC4DFBF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5400000">
            <a:off x="3368911" y="1679576"/>
            <a:ext cx="180000" cy="283246"/>
          </a:xfrm>
          <a:prstGeom prst="rect">
            <a:avLst/>
          </a:prstGeom>
        </p:spPr>
      </p:pic>
      <p:pic>
        <p:nvPicPr>
          <p:cNvPr id="72" name="Graphic 71" descr="Hourglass">
            <a:extLst>
              <a:ext uri="{FF2B5EF4-FFF2-40B4-BE49-F238E27FC236}">
                <a16:creationId xmlns:a16="http://schemas.microsoft.com/office/drawing/2014/main" id="{BDE7DB1A-F9F7-4413-A308-1271B697DB3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240990" y="2092653"/>
            <a:ext cx="288000" cy="213064"/>
          </a:xfrm>
          <a:prstGeom prst="rect">
            <a:avLst/>
          </a:prstGeom>
        </p:spPr>
      </p:pic>
      <p:pic>
        <p:nvPicPr>
          <p:cNvPr id="75" name="Graphic 74" descr="Hourglass">
            <a:extLst>
              <a:ext uri="{FF2B5EF4-FFF2-40B4-BE49-F238E27FC236}">
                <a16:creationId xmlns:a16="http://schemas.microsoft.com/office/drawing/2014/main" id="{F3A7D99B-48E4-4D95-9A06-8DB43ABE643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254929" y="2442225"/>
            <a:ext cx="288000" cy="213064"/>
          </a:xfrm>
          <a:prstGeom prst="rect">
            <a:avLst/>
          </a:prstGeom>
        </p:spPr>
      </p:pic>
      <p:pic>
        <p:nvPicPr>
          <p:cNvPr id="76" name="Graphic 75" descr="Hourglass">
            <a:extLst>
              <a:ext uri="{FF2B5EF4-FFF2-40B4-BE49-F238E27FC236}">
                <a16:creationId xmlns:a16="http://schemas.microsoft.com/office/drawing/2014/main" id="{DBF341D4-F68F-4641-BC5C-0CC4D9E08EA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255653" y="2822525"/>
            <a:ext cx="288000" cy="213064"/>
          </a:xfrm>
          <a:prstGeom prst="rect">
            <a:avLst/>
          </a:prstGeom>
        </p:spPr>
      </p:pic>
      <p:sp>
        <p:nvSpPr>
          <p:cNvPr id="77" name="Rectangle: Rounded Corners 76">
            <a:extLst>
              <a:ext uri="{FF2B5EF4-FFF2-40B4-BE49-F238E27FC236}">
                <a16:creationId xmlns:a16="http://schemas.microsoft.com/office/drawing/2014/main" id="{EF9FD6FD-9221-431F-A40A-B75CC5CE8E5D}"/>
              </a:ext>
            </a:extLst>
          </p:cNvPr>
          <p:cNvSpPr/>
          <p:nvPr/>
        </p:nvSpPr>
        <p:spPr>
          <a:xfrm>
            <a:off x="2033100" y="3742730"/>
            <a:ext cx="9723778" cy="2849842"/>
          </a:xfrm>
          <a:prstGeom prst="roundRect">
            <a:avLst/>
          </a:prstGeom>
          <a:solidFill>
            <a:schemeClr val="bg1"/>
          </a:solidFill>
          <a:effectLst>
            <a:outerShdw blurRad="50800" dist="38100" dir="5340000" algn="tl" rotWithShape="0">
              <a:schemeClr val="bg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TextBox 77">
            <a:extLst>
              <a:ext uri="{FF2B5EF4-FFF2-40B4-BE49-F238E27FC236}">
                <a16:creationId xmlns:a16="http://schemas.microsoft.com/office/drawing/2014/main" id="{E06D4D63-DFE8-4776-AE1D-07E0F6B42258}"/>
              </a:ext>
            </a:extLst>
          </p:cNvPr>
          <p:cNvSpPr txBox="1"/>
          <p:nvPr/>
        </p:nvSpPr>
        <p:spPr>
          <a:xfrm>
            <a:off x="2296634" y="3913936"/>
            <a:ext cx="9235459" cy="400110"/>
          </a:xfrm>
          <a:prstGeom prst="rect">
            <a:avLst/>
          </a:prstGeom>
          <a:noFill/>
        </p:spPr>
        <p:txBody>
          <a:bodyPr wrap="square" rtlCol="0">
            <a:spAutoFit/>
          </a:bodyPr>
          <a:lstStyle/>
          <a:p>
            <a:pPr algn="ctr"/>
            <a:r>
              <a:rPr lang="en-IN" sz="2000" b="1" dirty="0">
                <a:latin typeface="+mj-lt"/>
              </a:rPr>
              <a:t>Harry Potter &amp; The Half Blood Prince Quiz</a:t>
            </a:r>
            <a:endParaRPr lang="en-IN" b="1" dirty="0">
              <a:latin typeface="+mj-lt"/>
            </a:endParaRPr>
          </a:p>
        </p:txBody>
      </p:sp>
      <p:sp>
        <p:nvSpPr>
          <p:cNvPr id="9" name="Rectangle 8">
            <a:extLst>
              <a:ext uri="{FF2B5EF4-FFF2-40B4-BE49-F238E27FC236}">
                <a16:creationId xmlns:a16="http://schemas.microsoft.com/office/drawing/2014/main" id="{36B3A6C8-6EE6-4366-98C1-305FFF6AD5E0}"/>
              </a:ext>
            </a:extLst>
          </p:cNvPr>
          <p:cNvSpPr/>
          <p:nvPr/>
        </p:nvSpPr>
        <p:spPr>
          <a:xfrm>
            <a:off x="2126201" y="4421080"/>
            <a:ext cx="9556813" cy="187225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24259991-296F-4C02-999E-D1A58517FFFB}"/>
              </a:ext>
            </a:extLst>
          </p:cNvPr>
          <p:cNvSpPr txBox="1"/>
          <p:nvPr/>
        </p:nvSpPr>
        <p:spPr>
          <a:xfrm>
            <a:off x="2237310" y="4485252"/>
            <a:ext cx="2159956" cy="307777"/>
          </a:xfrm>
          <a:prstGeom prst="rect">
            <a:avLst/>
          </a:prstGeom>
          <a:noFill/>
        </p:spPr>
        <p:txBody>
          <a:bodyPr wrap="square" rtlCol="0">
            <a:spAutoFit/>
          </a:bodyPr>
          <a:lstStyle/>
          <a:p>
            <a:r>
              <a:rPr lang="en-IN" sz="1200" b="1">
                <a:solidFill>
                  <a:schemeClr val="bg1"/>
                </a:solidFill>
              </a:rPr>
              <a:t>Question: </a:t>
            </a:r>
            <a:r>
              <a:rPr lang="en-IN" sz="1400" b="1">
                <a:solidFill>
                  <a:schemeClr val="bg1"/>
                </a:solidFill>
              </a:rPr>
              <a:t>2 / 20</a:t>
            </a:r>
            <a:endParaRPr lang="en-IN" sz="1200" b="1">
              <a:solidFill>
                <a:schemeClr val="bg1"/>
              </a:solidFill>
            </a:endParaRPr>
          </a:p>
        </p:txBody>
      </p:sp>
      <p:sp>
        <p:nvSpPr>
          <p:cNvPr id="89" name="TextBox 88">
            <a:extLst>
              <a:ext uri="{FF2B5EF4-FFF2-40B4-BE49-F238E27FC236}">
                <a16:creationId xmlns:a16="http://schemas.microsoft.com/office/drawing/2014/main" id="{0645518E-0C7C-4573-B138-47D140BF53C8}"/>
              </a:ext>
            </a:extLst>
          </p:cNvPr>
          <p:cNvSpPr txBox="1"/>
          <p:nvPr/>
        </p:nvSpPr>
        <p:spPr>
          <a:xfrm>
            <a:off x="10264806" y="4478166"/>
            <a:ext cx="2159956" cy="307777"/>
          </a:xfrm>
          <a:prstGeom prst="rect">
            <a:avLst/>
          </a:prstGeom>
          <a:noFill/>
        </p:spPr>
        <p:txBody>
          <a:bodyPr wrap="square" rtlCol="0">
            <a:spAutoFit/>
          </a:bodyPr>
          <a:lstStyle/>
          <a:p>
            <a:r>
              <a:rPr lang="en-IN" sz="1200" b="1">
                <a:solidFill>
                  <a:schemeClr val="bg1"/>
                </a:solidFill>
              </a:rPr>
              <a:t>Score:    </a:t>
            </a:r>
            <a:r>
              <a:rPr lang="en-IN" sz="1400" b="1">
                <a:solidFill>
                  <a:schemeClr val="bg1"/>
                </a:solidFill>
              </a:rPr>
              <a:t>10</a:t>
            </a:r>
            <a:endParaRPr lang="en-IN" sz="1200" b="1">
              <a:solidFill>
                <a:schemeClr val="bg1"/>
              </a:solidFill>
            </a:endParaRPr>
          </a:p>
        </p:txBody>
      </p:sp>
      <p:sp>
        <p:nvSpPr>
          <p:cNvPr id="12" name="TextBox 11">
            <a:extLst>
              <a:ext uri="{FF2B5EF4-FFF2-40B4-BE49-F238E27FC236}">
                <a16:creationId xmlns:a16="http://schemas.microsoft.com/office/drawing/2014/main" id="{021A354A-EC21-48E0-9998-B7D71CEB4980}"/>
              </a:ext>
            </a:extLst>
          </p:cNvPr>
          <p:cNvSpPr txBox="1"/>
          <p:nvPr/>
        </p:nvSpPr>
        <p:spPr>
          <a:xfrm>
            <a:off x="2296634" y="4953740"/>
            <a:ext cx="9170634" cy="369332"/>
          </a:xfrm>
          <a:prstGeom prst="rect">
            <a:avLst/>
          </a:prstGeom>
          <a:noFill/>
        </p:spPr>
        <p:txBody>
          <a:bodyPr wrap="square" rtlCol="0">
            <a:spAutoFit/>
          </a:bodyPr>
          <a:lstStyle/>
          <a:p>
            <a:r>
              <a:rPr lang="en-IN" dirty="0">
                <a:solidFill>
                  <a:schemeClr val="bg1"/>
                </a:solidFill>
              </a:rPr>
              <a:t>Who actually was the half blood prince?</a:t>
            </a:r>
          </a:p>
        </p:txBody>
      </p:sp>
      <p:sp>
        <p:nvSpPr>
          <p:cNvPr id="15" name="Rectangle: Rounded Corners 14">
            <a:extLst>
              <a:ext uri="{FF2B5EF4-FFF2-40B4-BE49-F238E27FC236}">
                <a16:creationId xmlns:a16="http://schemas.microsoft.com/office/drawing/2014/main" id="{6D8419DD-C65E-44E4-8848-F581DF9C6079}"/>
              </a:ext>
            </a:extLst>
          </p:cNvPr>
          <p:cNvSpPr/>
          <p:nvPr/>
        </p:nvSpPr>
        <p:spPr>
          <a:xfrm>
            <a:off x="2327705" y="5700800"/>
            <a:ext cx="2253173" cy="369332"/>
          </a:xfrm>
          <a:prstGeom prst="round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Albus Dumbledore</a:t>
            </a:r>
          </a:p>
        </p:txBody>
      </p:sp>
      <p:sp>
        <p:nvSpPr>
          <p:cNvPr id="104" name="Rectangle: Rounded Corners 103">
            <a:extLst>
              <a:ext uri="{FF2B5EF4-FFF2-40B4-BE49-F238E27FC236}">
                <a16:creationId xmlns:a16="http://schemas.microsoft.com/office/drawing/2014/main" id="{356E800B-9890-4537-A550-1FF74C1D33D8}"/>
              </a:ext>
            </a:extLst>
          </p:cNvPr>
          <p:cNvSpPr/>
          <p:nvPr/>
        </p:nvSpPr>
        <p:spPr>
          <a:xfrm>
            <a:off x="4680671" y="5700800"/>
            <a:ext cx="2185893"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 Severus Snape</a:t>
            </a:r>
          </a:p>
        </p:txBody>
      </p:sp>
      <p:sp>
        <p:nvSpPr>
          <p:cNvPr id="105" name="Rectangle: Rounded Corners 104">
            <a:extLst>
              <a:ext uri="{FF2B5EF4-FFF2-40B4-BE49-F238E27FC236}">
                <a16:creationId xmlns:a16="http://schemas.microsoft.com/office/drawing/2014/main" id="{444D507B-EC9E-4B0C-8007-4FF229475B93}"/>
              </a:ext>
            </a:extLst>
          </p:cNvPr>
          <p:cNvSpPr/>
          <p:nvPr/>
        </p:nvSpPr>
        <p:spPr>
          <a:xfrm>
            <a:off x="7048581" y="5700800"/>
            <a:ext cx="2185892" cy="369332"/>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 Bellatrix Lestrange</a:t>
            </a:r>
          </a:p>
        </p:txBody>
      </p:sp>
      <p:sp>
        <p:nvSpPr>
          <p:cNvPr id="106" name="Rectangle: Rounded Corners 105">
            <a:extLst>
              <a:ext uri="{FF2B5EF4-FFF2-40B4-BE49-F238E27FC236}">
                <a16:creationId xmlns:a16="http://schemas.microsoft.com/office/drawing/2014/main" id="{7CA3A9BB-DB8D-473F-878B-7143ADB48163}"/>
              </a:ext>
            </a:extLst>
          </p:cNvPr>
          <p:cNvSpPr/>
          <p:nvPr/>
        </p:nvSpPr>
        <p:spPr>
          <a:xfrm>
            <a:off x="9403209" y="5706148"/>
            <a:ext cx="2185892" cy="369332"/>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 Tom Riddle</a:t>
            </a:r>
          </a:p>
        </p:txBody>
      </p:sp>
      <p:sp>
        <p:nvSpPr>
          <p:cNvPr id="107" name="Speech Bubble: Rectangle with Corners Rounded 106">
            <a:extLst>
              <a:ext uri="{FF2B5EF4-FFF2-40B4-BE49-F238E27FC236}">
                <a16:creationId xmlns:a16="http://schemas.microsoft.com/office/drawing/2014/main" id="{0B56629C-6C38-478A-9C46-15619CEB03CB}"/>
              </a:ext>
            </a:extLst>
          </p:cNvPr>
          <p:cNvSpPr/>
          <p:nvPr/>
        </p:nvSpPr>
        <p:spPr>
          <a:xfrm>
            <a:off x="12115474" y="5838883"/>
            <a:ext cx="1180730" cy="1018738"/>
          </a:xfrm>
          <a:prstGeom prst="wedgeRoundRectCallout">
            <a:avLst>
              <a:gd name="adj1" fmla="val -99041"/>
              <a:gd name="adj2" fmla="val -227705"/>
              <a:gd name="adj3" fmla="val 1666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rgbClr val="C00000"/>
                </a:solidFill>
              </a:rPr>
              <a:t>Section opens only when a subscription quiz is clicked.</a:t>
            </a:r>
          </a:p>
        </p:txBody>
      </p:sp>
      <p:sp>
        <p:nvSpPr>
          <p:cNvPr id="18" name="Footer Placeholder 17">
            <a:extLst>
              <a:ext uri="{FF2B5EF4-FFF2-40B4-BE49-F238E27FC236}">
                <a16:creationId xmlns:a16="http://schemas.microsoft.com/office/drawing/2014/main" id="{B9EF8C65-1309-4778-BBBD-64B2056BF8B2}"/>
              </a:ext>
            </a:extLst>
          </p:cNvPr>
          <p:cNvSpPr>
            <a:spLocks noGrp="1"/>
          </p:cNvSpPr>
          <p:nvPr>
            <p:ph type="ftr" sz="quarter" idx="11"/>
          </p:nvPr>
        </p:nvSpPr>
        <p:spPr/>
        <p:txBody>
          <a:bodyPr/>
          <a:lstStyle/>
          <a:p>
            <a:r>
              <a:rPr lang="en-IN"/>
              <a:t>Capgemini Public</a:t>
            </a:r>
          </a:p>
        </p:txBody>
      </p:sp>
    </p:spTree>
    <p:extLst>
      <p:ext uri="{BB962C8B-B14F-4D97-AF65-F5344CB8AC3E}">
        <p14:creationId xmlns:p14="http://schemas.microsoft.com/office/powerpoint/2010/main" val="813973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1AB9DF-25B4-42BC-83A6-DE560C00F2ED}"/>
              </a:ext>
            </a:extLst>
          </p:cNvPr>
          <p:cNvSpPr/>
          <p:nvPr/>
        </p:nvSpPr>
        <p:spPr>
          <a:xfrm>
            <a:off x="82858" y="0"/>
            <a:ext cx="12026284" cy="666713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0F45840E-C7E1-4563-9431-FA564AACF4BE}"/>
              </a:ext>
            </a:extLst>
          </p:cNvPr>
          <p:cNvSpPr/>
          <p:nvPr/>
        </p:nvSpPr>
        <p:spPr>
          <a:xfrm>
            <a:off x="2957001" y="859468"/>
            <a:ext cx="1134861" cy="128000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a:solidFill>
                <a:srgbClr val="C00000"/>
              </a:solidFill>
            </a:endParaRPr>
          </a:p>
        </p:txBody>
      </p:sp>
      <p:sp>
        <p:nvSpPr>
          <p:cNvPr id="12" name="TextBox 11">
            <a:extLst>
              <a:ext uri="{FF2B5EF4-FFF2-40B4-BE49-F238E27FC236}">
                <a16:creationId xmlns:a16="http://schemas.microsoft.com/office/drawing/2014/main" id="{BE9CB802-F297-4A82-B84A-0BB05E3EF332}"/>
              </a:ext>
            </a:extLst>
          </p:cNvPr>
          <p:cNvSpPr txBox="1"/>
          <p:nvPr/>
        </p:nvSpPr>
        <p:spPr>
          <a:xfrm>
            <a:off x="4604550" y="1057994"/>
            <a:ext cx="2382174" cy="892552"/>
          </a:xfrm>
          <a:prstGeom prst="rect">
            <a:avLst/>
          </a:prstGeom>
          <a:noFill/>
        </p:spPr>
        <p:txBody>
          <a:bodyPr wrap="square" rtlCol="0">
            <a:spAutoFit/>
          </a:bodyPr>
          <a:lstStyle/>
          <a:p>
            <a:r>
              <a:rPr lang="en-IN" sz="3200" b="1" dirty="0">
                <a:solidFill>
                  <a:schemeClr val="bg1"/>
                </a:solidFill>
                <a:latin typeface="+mj-lt"/>
              </a:rPr>
              <a:t>E-Library</a:t>
            </a:r>
          </a:p>
          <a:p>
            <a:r>
              <a:rPr lang="en-IN" sz="2000" b="1" dirty="0">
                <a:solidFill>
                  <a:srgbClr val="C00000"/>
                </a:solidFill>
                <a:latin typeface="+mj-lt"/>
              </a:rPr>
              <a:t>      </a:t>
            </a:r>
            <a:r>
              <a:rPr lang="en-IN" sz="1600" b="1" dirty="0">
                <a:solidFill>
                  <a:schemeClr val="bg1"/>
                </a:solidFill>
                <a:latin typeface="+mj-lt"/>
              </a:rPr>
              <a:t>powered by </a:t>
            </a:r>
            <a:endParaRPr lang="en-IN" sz="2000" b="1" dirty="0">
              <a:solidFill>
                <a:schemeClr val="bg1"/>
              </a:solidFill>
              <a:latin typeface="+mj-lt"/>
            </a:endParaRPr>
          </a:p>
        </p:txBody>
      </p:sp>
      <p:sp>
        <p:nvSpPr>
          <p:cNvPr id="24" name="Footer Placeholder 23">
            <a:extLst>
              <a:ext uri="{FF2B5EF4-FFF2-40B4-BE49-F238E27FC236}">
                <a16:creationId xmlns:a16="http://schemas.microsoft.com/office/drawing/2014/main" id="{6B08B6DE-44BF-4FCC-ACD4-278ED26B1E88}"/>
              </a:ext>
            </a:extLst>
          </p:cNvPr>
          <p:cNvSpPr>
            <a:spLocks noGrp="1"/>
          </p:cNvSpPr>
          <p:nvPr>
            <p:ph type="ftr" sz="quarter" idx="11"/>
          </p:nvPr>
        </p:nvSpPr>
        <p:spPr/>
        <p:txBody>
          <a:bodyPr/>
          <a:lstStyle/>
          <a:p>
            <a:r>
              <a:rPr lang="en-IN" dirty="0"/>
              <a:t>Capgemini Public</a:t>
            </a:r>
          </a:p>
        </p:txBody>
      </p:sp>
      <p:pic>
        <p:nvPicPr>
          <p:cNvPr id="14" name="Picture 2" descr="devon4net">
            <a:extLst>
              <a:ext uri="{FF2B5EF4-FFF2-40B4-BE49-F238E27FC236}">
                <a16:creationId xmlns:a16="http://schemas.microsoft.com/office/drawing/2014/main" id="{AD08DC3D-502A-4429-9054-99ADD89A3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1895344"/>
            <a:ext cx="1450944" cy="4138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Ebook Icon of Glyph style - Available in SVG, PNG, EPS, AI &amp; Icon fonts">
            <a:extLst>
              <a:ext uri="{FF2B5EF4-FFF2-40B4-BE49-F238E27FC236}">
                <a16:creationId xmlns:a16="http://schemas.microsoft.com/office/drawing/2014/main" id="{47E45D9C-28A0-44DF-9B6B-DC9ACA4E6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7160" y="1035083"/>
            <a:ext cx="886771" cy="882953"/>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0">
            <a:extLst>
              <a:ext uri="{FF2B5EF4-FFF2-40B4-BE49-F238E27FC236}">
                <a16:creationId xmlns:a16="http://schemas.microsoft.com/office/drawing/2014/main" id="{216643A0-56E6-4557-8CEA-EECA3FF6AD16}"/>
              </a:ext>
            </a:extLst>
          </p:cNvPr>
          <p:cNvSpPr/>
          <p:nvPr/>
        </p:nvSpPr>
        <p:spPr>
          <a:xfrm>
            <a:off x="4829453" y="4641153"/>
            <a:ext cx="2077374" cy="541512"/>
          </a:xfrm>
          <a:prstGeom prst="roundRect">
            <a:avLst/>
          </a:prstGeom>
          <a:solidFill>
            <a:schemeClr val="tx2">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hlinkClick r:id="" action="ppaction://hlinkshowjump?jump=previousslide"/>
              </a:rPr>
              <a:t>Go Back To Login</a:t>
            </a:r>
            <a:endParaRPr lang="en-IN" dirty="0"/>
          </a:p>
        </p:txBody>
      </p:sp>
      <p:sp>
        <p:nvSpPr>
          <p:cNvPr id="2" name="TextBox 1">
            <a:extLst>
              <a:ext uri="{FF2B5EF4-FFF2-40B4-BE49-F238E27FC236}">
                <a16:creationId xmlns:a16="http://schemas.microsoft.com/office/drawing/2014/main" id="{D7EDE1F0-3B9C-4147-B812-315E5E977E7D}"/>
              </a:ext>
            </a:extLst>
          </p:cNvPr>
          <p:cNvSpPr txBox="1"/>
          <p:nvPr/>
        </p:nvSpPr>
        <p:spPr>
          <a:xfrm>
            <a:off x="2829386" y="2953118"/>
            <a:ext cx="6533228" cy="400110"/>
          </a:xfrm>
          <a:prstGeom prst="rect">
            <a:avLst/>
          </a:prstGeom>
          <a:noFill/>
        </p:spPr>
        <p:txBody>
          <a:bodyPr wrap="square" rtlCol="0">
            <a:spAutoFit/>
          </a:bodyPr>
          <a:lstStyle/>
          <a:p>
            <a:pPr algn="ctr"/>
            <a:r>
              <a:rPr lang="en-IN" sz="2000">
                <a:solidFill>
                  <a:schemeClr val="bg1"/>
                </a:solidFill>
                <a:latin typeface="Aharoni" panose="020B0604020202020204" pitchFamily="2" charset="-79"/>
                <a:cs typeface="Aharoni" panose="020B0604020202020204" pitchFamily="2" charset="-79"/>
              </a:rPr>
              <a:t>You have successfully Logged out, Thank You !</a:t>
            </a:r>
            <a:endParaRPr lang="en-IN" sz="2800">
              <a:solidFill>
                <a:schemeClr val="bg1"/>
              </a:solidFill>
              <a:latin typeface="Aharoni" panose="020B0604020202020204" pitchFamily="2" charset="-79"/>
              <a:cs typeface="Aharoni" panose="020B0604020202020204" pitchFamily="2" charset="-79"/>
            </a:endParaRPr>
          </a:p>
        </p:txBody>
      </p:sp>
    </p:spTree>
    <p:extLst>
      <p:ext uri="{BB962C8B-B14F-4D97-AF65-F5344CB8AC3E}">
        <p14:creationId xmlns:p14="http://schemas.microsoft.com/office/powerpoint/2010/main" val="3831961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E864205788783498E2231E8A23494CB" ma:contentTypeVersion="12" ma:contentTypeDescription="Create a new document." ma:contentTypeScope="" ma:versionID="a6bbfa9797ae7d21b153e30ea1eb0f3c">
  <xsd:schema xmlns:xsd="http://www.w3.org/2001/XMLSchema" xmlns:xs="http://www.w3.org/2001/XMLSchema" xmlns:p="http://schemas.microsoft.com/office/2006/metadata/properties" xmlns:ns2="2451594f-23c9-4249-b01d-4ed748c31319" xmlns:ns3="a9a0fe87-ae41-4265-8135-6b35744daa61" targetNamespace="http://schemas.microsoft.com/office/2006/metadata/properties" ma:root="true" ma:fieldsID="5cf2cbc9f74c46eef5348eefbbaa8af0" ns2:_="" ns3:_="">
    <xsd:import namespace="2451594f-23c9-4249-b01d-4ed748c31319"/>
    <xsd:import namespace="a9a0fe87-ae41-4265-8135-6b35744daa6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51594f-23c9-4249-b01d-4ed748c313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3623ea3-be23-4189-a25b-bcadb097ef14"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9a0fe87-ae41-4265-8135-6b35744daa6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103a99f4-54c1-4e4d-9f4c-04f17335512b}" ma:internalName="TaxCatchAll" ma:showField="CatchAllData" ma:web="a9a0fe87-ae41-4265-8135-6b35744daa6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a9a0fe87-ae41-4265-8135-6b35744daa61">
      <UserInfo>
        <DisplayName>Sowmya, Kolli</DisplayName>
        <AccountId>566</AccountId>
        <AccountType/>
      </UserInfo>
      <UserInfo>
        <DisplayName>Shinde, Dattatray</DisplayName>
        <AccountId>2156</AccountId>
        <AccountType/>
      </UserInfo>
      <UserInfo>
        <DisplayName>anjaneyulu, Adaka</DisplayName>
        <AccountId>2154</AccountId>
        <AccountType/>
      </UserInfo>
      <UserInfo>
        <DisplayName>Areef, Shaik</DisplayName>
        <AccountId>2159</AccountId>
        <AccountType/>
      </UserInfo>
      <UserInfo>
        <DisplayName>Khan, Arman</DisplayName>
        <AccountId>2153</AccountId>
        <AccountType/>
      </UserInfo>
      <UserInfo>
        <DisplayName>Ravichandran, Hemapriya</DisplayName>
        <AccountId>2158</AccountId>
        <AccountType/>
      </UserInfo>
    </SharedWithUsers>
    <lcf76f155ced4ddcb4097134ff3c332f xmlns="2451594f-23c9-4249-b01d-4ed748c31319">
      <Terms xmlns="http://schemas.microsoft.com/office/infopath/2007/PartnerControls"/>
    </lcf76f155ced4ddcb4097134ff3c332f>
    <TaxCatchAll xmlns="a9a0fe87-ae41-4265-8135-6b35744daa61" xsi:nil="true"/>
  </documentManagement>
</p:properties>
</file>

<file path=customXml/itemProps1.xml><?xml version="1.0" encoding="utf-8"?>
<ds:datastoreItem xmlns:ds="http://schemas.openxmlformats.org/officeDocument/2006/customXml" ds:itemID="{7B249430-40A6-4B61-AFD4-F16F6E8B6B76}">
  <ds:schemaRefs>
    <ds:schemaRef ds:uri="http://schemas.microsoft.com/sharepoint/v3/contenttype/forms"/>
  </ds:schemaRefs>
</ds:datastoreItem>
</file>

<file path=customXml/itemProps2.xml><?xml version="1.0" encoding="utf-8"?>
<ds:datastoreItem xmlns:ds="http://schemas.openxmlformats.org/officeDocument/2006/customXml" ds:itemID="{BCA2DEBD-DE8D-4FE5-BB86-531F304091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451594f-23c9-4249-b01d-4ed748c31319"/>
    <ds:schemaRef ds:uri="a9a0fe87-ae41-4265-8135-6b35744daa6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17C9EA-124C-4BDC-ACF7-33D2524F29BB}">
  <ds:schemaRefs>
    <ds:schemaRef ds:uri="2451594f-23c9-4249-b01d-4ed748c31319"/>
    <ds:schemaRef ds:uri="a9a0fe87-ae41-4265-8135-6b35744daa61"/>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1683</TotalTime>
  <Words>1105</Words>
  <Application>Microsoft Office PowerPoint</Application>
  <PresentationFormat>Widescreen</PresentationFormat>
  <Paragraphs>158</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Aharoni</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Kalpataru Roy</dc:creator>
  <cp:lastModifiedBy>Kondeti, Lakshmi Sravani</cp:lastModifiedBy>
  <cp:revision>3</cp:revision>
  <cp:lastPrinted>2018-09-25T13:25:53Z</cp:lastPrinted>
  <dcterms:created xsi:type="dcterms:W3CDTF">2018-09-25T12:31:40Z</dcterms:created>
  <dcterms:modified xsi:type="dcterms:W3CDTF">2023-06-26T05:34:11Z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0x010100AE864205788783498E2231E8A23494CB</vt:lpwstr>
  </property>
  <property fmtid="{D5CDD505-2E9C-101B-9397-08002B2CF9AE}" pid="3" name="Order">
    <vt:r8>1900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MediaServiceImageTags">
    <vt:lpwstr/>
  </property>
</Properties>
</file>